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slideLayouts/slideLayout52.xml" ContentType="application/vnd.openxmlformats-officedocument.presentationml.slideLayout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711" r:id="rId2"/>
    <p:sldMasterId id="2147483714" r:id="rId3"/>
  </p:sldMasterIdLst>
  <p:sldIdLst>
    <p:sldId id="256" r:id="rId4"/>
    <p:sldId id="258" r:id="rId5"/>
    <p:sldId id="259" r:id="rId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14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10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theme" Target="theme/theme1.xml"/></Relationships>
</file>

<file path=ppt/media/image1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-2021179" y="-2292504"/>
            <a:ext cx="4905600" cy="49056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/>
          <p:nvPr/>
        </p:nvSpPr>
        <p:spPr>
          <a:xfrm rot="10800000">
            <a:off x="944000" y="533000"/>
            <a:ext cx="10304000" cy="5792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/>
          <p:nvPr/>
        </p:nvSpPr>
        <p:spPr>
          <a:xfrm rot="-2175913">
            <a:off x="8668285" y="5211805"/>
            <a:ext cx="2274127" cy="2274127"/>
          </a:xfrm>
          <a:prstGeom prst="blockArc">
            <a:avLst>
              <a:gd name="adj1" fmla="val 13003178"/>
              <a:gd name="adj2" fmla="val 2121832"/>
              <a:gd name="adj3" fmla="val 2502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" name="Google Shape;12;p2"/>
          <p:cNvSpPr txBox="1"/>
          <p:nvPr/>
        </p:nvSpPr>
        <p:spPr>
          <a:xfrm>
            <a:off x="1807533" y="992767"/>
            <a:ext cx="8348800" cy="3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4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" name="Google Shape;13;p2"/>
          <p:cNvSpPr txBox="1"/>
          <p:nvPr/>
        </p:nvSpPr>
        <p:spPr>
          <a:xfrm>
            <a:off x="1807533" y="4529167"/>
            <a:ext cx="5398000" cy="7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" name="Google Shape;14;p2"/>
          <p:cNvSpPr txBox="1"/>
          <p:nvPr/>
        </p:nvSpPr>
        <p:spPr>
          <a:xfrm>
            <a:off x="1440000" y="3778833"/>
            <a:ext cx="9120000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" name="Google Shape;15;p2"/>
          <p:cNvSpPr txBox="1">
            <a:spLocks noGrp="1"/>
          </p:cNvSpPr>
          <p:nvPr>
            <p:ph type="title"/>
          </p:nvPr>
        </p:nvSpPr>
        <p:spPr>
          <a:xfrm>
            <a:off x="1921600" y="1940884"/>
            <a:ext cx="8348800" cy="18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3533167" y="4277217"/>
            <a:ext cx="5098400" cy="8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667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6258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616647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/>
          <p:nvPr/>
        </p:nvSpPr>
        <p:spPr>
          <a:xfrm>
            <a:off x="-102400" y="-102000"/>
            <a:ext cx="6185200" cy="703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0" name="Google Shape;80;p13"/>
          <p:cNvSpPr/>
          <p:nvPr/>
        </p:nvSpPr>
        <p:spPr>
          <a:xfrm rot="10800000">
            <a:off x="980400" y="965433"/>
            <a:ext cx="4322000" cy="52612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13"/>
          <p:cNvSpPr txBox="1">
            <a:spLocks noGrp="1"/>
          </p:cNvSpPr>
          <p:nvPr>
            <p:ph type="subTitle" idx="1"/>
          </p:nvPr>
        </p:nvSpPr>
        <p:spPr>
          <a:xfrm>
            <a:off x="7878667" y="799965"/>
            <a:ext cx="32640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2"/>
          </p:nvPr>
        </p:nvSpPr>
        <p:spPr>
          <a:xfrm>
            <a:off x="7878667" y="1380421"/>
            <a:ext cx="3264000" cy="10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subTitle" idx="3"/>
          </p:nvPr>
        </p:nvSpPr>
        <p:spPr>
          <a:xfrm>
            <a:off x="7878667" y="2704699"/>
            <a:ext cx="32640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4"/>
          </p:nvPr>
        </p:nvSpPr>
        <p:spPr>
          <a:xfrm>
            <a:off x="7878667" y="3260021"/>
            <a:ext cx="3264000" cy="10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ubTitle" idx="5"/>
          </p:nvPr>
        </p:nvSpPr>
        <p:spPr>
          <a:xfrm>
            <a:off x="7878667" y="4609432"/>
            <a:ext cx="32640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6"/>
          </p:nvPr>
        </p:nvSpPr>
        <p:spPr>
          <a:xfrm>
            <a:off x="7878667" y="5139621"/>
            <a:ext cx="3264000" cy="10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1109200" y="956233"/>
            <a:ext cx="4193200" cy="52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47750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0" name="Google Shape;90;p14"/>
          <p:cNvSpPr/>
          <p:nvPr/>
        </p:nvSpPr>
        <p:spPr>
          <a:xfrm>
            <a:off x="951200" y="1659200"/>
            <a:ext cx="10289600" cy="4479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2553600" y="2457813"/>
            <a:ext cx="32640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subTitle" idx="2"/>
          </p:nvPr>
        </p:nvSpPr>
        <p:spPr>
          <a:xfrm>
            <a:off x="2553600" y="2908939"/>
            <a:ext cx="326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subTitle" idx="3"/>
          </p:nvPr>
        </p:nvSpPr>
        <p:spPr>
          <a:xfrm>
            <a:off x="2553600" y="4090612"/>
            <a:ext cx="32640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4" name="Google Shape;94;p14"/>
          <p:cNvSpPr txBox="1">
            <a:spLocks noGrp="1"/>
          </p:cNvSpPr>
          <p:nvPr>
            <p:ph type="subTitle" idx="4"/>
          </p:nvPr>
        </p:nvSpPr>
        <p:spPr>
          <a:xfrm>
            <a:off x="2553600" y="4538481"/>
            <a:ext cx="326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5" name="Google Shape;95;p14"/>
          <p:cNvSpPr txBox="1">
            <a:spLocks noGrp="1"/>
          </p:cNvSpPr>
          <p:nvPr>
            <p:ph type="subTitle" idx="5"/>
          </p:nvPr>
        </p:nvSpPr>
        <p:spPr>
          <a:xfrm>
            <a:off x="7408467" y="2457813"/>
            <a:ext cx="32640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6" name="Google Shape;96;p14"/>
          <p:cNvSpPr txBox="1">
            <a:spLocks noGrp="1"/>
          </p:cNvSpPr>
          <p:nvPr>
            <p:ph type="subTitle" idx="6"/>
          </p:nvPr>
        </p:nvSpPr>
        <p:spPr>
          <a:xfrm>
            <a:off x="7408467" y="2908939"/>
            <a:ext cx="326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7" name="Google Shape;97;p14"/>
          <p:cNvSpPr txBox="1">
            <a:spLocks noGrp="1"/>
          </p:cNvSpPr>
          <p:nvPr>
            <p:ph type="title"/>
          </p:nvPr>
        </p:nvSpPr>
        <p:spPr>
          <a:xfrm>
            <a:off x="951200" y="577967"/>
            <a:ext cx="102896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98" name="Google Shape;98;p14"/>
          <p:cNvSpPr txBox="1">
            <a:spLocks noGrp="1"/>
          </p:cNvSpPr>
          <p:nvPr>
            <p:ph type="subTitle" idx="7"/>
          </p:nvPr>
        </p:nvSpPr>
        <p:spPr>
          <a:xfrm>
            <a:off x="7408467" y="4090612"/>
            <a:ext cx="32640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99" name="Google Shape;99;p14"/>
          <p:cNvSpPr txBox="1">
            <a:spLocks noGrp="1"/>
          </p:cNvSpPr>
          <p:nvPr>
            <p:ph type="subTitle" idx="8"/>
          </p:nvPr>
        </p:nvSpPr>
        <p:spPr>
          <a:xfrm>
            <a:off x="7408467" y="4538481"/>
            <a:ext cx="326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00" name="Google Shape;100;p14"/>
          <p:cNvSpPr txBox="1">
            <a:spLocks noGrp="1"/>
          </p:cNvSpPr>
          <p:nvPr>
            <p:ph type="title" idx="9" hasCustomPrompt="1"/>
          </p:nvPr>
        </p:nvSpPr>
        <p:spPr>
          <a:xfrm>
            <a:off x="1519533" y="2804865"/>
            <a:ext cx="878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1" name="Google Shape;101;p14"/>
          <p:cNvSpPr txBox="1">
            <a:spLocks noGrp="1"/>
          </p:cNvSpPr>
          <p:nvPr>
            <p:ph type="title" idx="13" hasCustomPrompt="1"/>
          </p:nvPr>
        </p:nvSpPr>
        <p:spPr>
          <a:xfrm>
            <a:off x="1519533" y="4428499"/>
            <a:ext cx="878000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2" name="Google Shape;102;p14"/>
          <p:cNvSpPr txBox="1">
            <a:spLocks noGrp="1"/>
          </p:cNvSpPr>
          <p:nvPr>
            <p:ph type="title" idx="14" hasCustomPrompt="1"/>
          </p:nvPr>
        </p:nvSpPr>
        <p:spPr>
          <a:xfrm>
            <a:off x="6374400" y="2804865"/>
            <a:ext cx="878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3" name="Google Shape;103;p14"/>
          <p:cNvSpPr txBox="1">
            <a:spLocks noGrp="1"/>
          </p:cNvSpPr>
          <p:nvPr>
            <p:ph type="title" idx="15" hasCustomPrompt="1"/>
          </p:nvPr>
        </p:nvSpPr>
        <p:spPr>
          <a:xfrm>
            <a:off x="6374400" y="4434499"/>
            <a:ext cx="878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04" name="Google Shape;104;p14"/>
          <p:cNvSpPr/>
          <p:nvPr/>
        </p:nvSpPr>
        <p:spPr>
          <a:xfrm>
            <a:off x="10479500" y="462067"/>
            <a:ext cx="2205600" cy="2205600"/>
          </a:xfrm>
          <a:prstGeom prst="donut">
            <a:avLst>
              <a:gd name="adj" fmla="val 1149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4"/>
          <p:cNvSpPr/>
          <p:nvPr/>
        </p:nvSpPr>
        <p:spPr>
          <a:xfrm>
            <a:off x="-552700" y="2197884"/>
            <a:ext cx="960400" cy="960400"/>
          </a:xfrm>
          <a:prstGeom prst="donut">
            <a:avLst>
              <a:gd name="adj" fmla="val 1990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6" name="Google Shape;106;p14"/>
          <p:cNvSpPr/>
          <p:nvPr/>
        </p:nvSpPr>
        <p:spPr>
          <a:xfrm>
            <a:off x="11724700" y="4354167"/>
            <a:ext cx="960400" cy="960400"/>
          </a:xfrm>
          <a:prstGeom prst="donut">
            <a:avLst>
              <a:gd name="adj" fmla="val 1990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161335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-575933" y="-566400"/>
            <a:ext cx="2205600" cy="2205600"/>
          </a:xfrm>
          <a:prstGeom prst="donut">
            <a:avLst>
              <a:gd name="adj" fmla="val 11490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9" name="Google Shape;109;p15"/>
          <p:cNvSpPr/>
          <p:nvPr/>
        </p:nvSpPr>
        <p:spPr>
          <a:xfrm rot="10800000">
            <a:off x="944000" y="533000"/>
            <a:ext cx="10304000" cy="5792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15"/>
          <p:cNvSpPr/>
          <p:nvPr/>
        </p:nvSpPr>
        <p:spPr>
          <a:xfrm rot="10800000">
            <a:off x="7788000" y="533000"/>
            <a:ext cx="3460000" cy="33340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2006367" y="1852600"/>
            <a:ext cx="4484400" cy="22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sz="64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2006367" y="4069000"/>
            <a:ext cx="4484400" cy="9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title" idx="2" hasCustomPrompt="1"/>
          </p:nvPr>
        </p:nvSpPr>
        <p:spPr>
          <a:xfrm>
            <a:off x="7780967" y="1063033"/>
            <a:ext cx="3460000" cy="22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03794842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/>
          <p:nvPr/>
        </p:nvSpPr>
        <p:spPr>
          <a:xfrm rot="10800000">
            <a:off x="9631121" y="-2075837"/>
            <a:ext cx="4905600" cy="49056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16"/>
          <p:cNvSpPr/>
          <p:nvPr/>
        </p:nvSpPr>
        <p:spPr>
          <a:xfrm rot="10800000">
            <a:off x="944000" y="533000"/>
            <a:ext cx="10304000" cy="5792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7" name="Google Shape;117;p16"/>
          <p:cNvSpPr/>
          <p:nvPr/>
        </p:nvSpPr>
        <p:spPr>
          <a:xfrm rot="10800000" flipH="1">
            <a:off x="951200" y="533000"/>
            <a:ext cx="3460000" cy="33340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8" name="Google Shape;118;p16"/>
          <p:cNvSpPr txBox="1">
            <a:spLocks noGrp="1"/>
          </p:cNvSpPr>
          <p:nvPr>
            <p:ph type="title"/>
          </p:nvPr>
        </p:nvSpPr>
        <p:spPr>
          <a:xfrm>
            <a:off x="5560933" y="1852600"/>
            <a:ext cx="4484400" cy="22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sz="64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subTitle" idx="1"/>
          </p:nvPr>
        </p:nvSpPr>
        <p:spPr>
          <a:xfrm>
            <a:off x="5560933" y="4069000"/>
            <a:ext cx="4484400" cy="9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title" idx="2" hasCustomPrompt="1"/>
          </p:nvPr>
        </p:nvSpPr>
        <p:spPr>
          <a:xfrm>
            <a:off x="951200" y="1063033"/>
            <a:ext cx="3460000" cy="22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02088783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/>
          <p:nvPr/>
        </p:nvSpPr>
        <p:spPr>
          <a:xfrm flipH="1">
            <a:off x="9592455" y="3990129"/>
            <a:ext cx="4905600" cy="49056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3" name="Google Shape;123;p17"/>
          <p:cNvSpPr/>
          <p:nvPr/>
        </p:nvSpPr>
        <p:spPr>
          <a:xfrm rot="10800000">
            <a:off x="944000" y="533000"/>
            <a:ext cx="10304000" cy="5792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4" name="Google Shape;124;p17"/>
          <p:cNvSpPr/>
          <p:nvPr/>
        </p:nvSpPr>
        <p:spPr>
          <a:xfrm rot="10800000" flipH="1">
            <a:off x="7312033" y="1583351"/>
            <a:ext cx="3460000" cy="3334000"/>
          </a:xfrm>
          <a:prstGeom prst="round1Rect">
            <a:avLst>
              <a:gd name="adj" fmla="val 1666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5" name="Google Shape;125;p17"/>
          <p:cNvSpPr txBox="1">
            <a:spLocks noGrp="1"/>
          </p:cNvSpPr>
          <p:nvPr>
            <p:ph type="title"/>
          </p:nvPr>
        </p:nvSpPr>
        <p:spPr>
          <a:xfrm>
            <a:off x="1370133" y="1673967"/>
            <a:ext cx="5444400" cy="22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Montserrat"/>
              <a:buNone/>
              <a:defRPr sz="64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3733">
                <a:solidFill>
                  <a:schemeClr val="dk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ubTitle" idx="1"/>
          </p:nvPr>
        </p:nvSpPr>
        <p:spPr>
          <a:xfrm>
            <a:off x="1370133" y="3890367"/>
            <a:ext cx="5444400" cy="9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 idx="2" hasCustomPrompt="1"/>
          </p:nvPr>
        </p:nvSpPr>
        <p:spPr>
          <a:xfrm>
            <a:off x="7312033" y="2124967"/>
            <a:ext cx="3460000" cy="225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1586911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8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0" name="Google Shape;130;p18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1"/>
          </p:nvPr>
        </p:nvSpPr>
        <p:spPr>
          <a:xfrm>
            <a:off x="1374367" y="4217967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2"/>
          </p:nvPr>
        </p:nvSpPr>
        <p:spPr>
          <a:xfrm>
            <a:off x="1374367" y="4641167"/>
            <a:ext cx="3004000" cy="9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3"/>
          </p:nvPr>
        </p:nvSpPr>
        <p:spPr>
          <a:xfrm>
            <a:off x="4594000" y="4217967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4"/>
          </p:nvPr>
        </p:nvSpPr>
        <p:spPr>
          <a:xfrm>
            <a:off x="4594000" y="4641167"/>
            <a:ext cx="3004000" cy="9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subTitle" idx="5"/>
          </p:nvPr>
        </p:nvSpPr>
        <p:spPr>
          <a:xfrm>
            <a:off x="7813633" y="4217967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subTitle" idx="6"/>
          </p:nvPr>
        </p:nvSpPr>
        <p:spPr>
          <a:xfrm>
            <a:off x="7813633" y="4641167"/>
            <a:ext cx="3004000" cy="9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37" name="Google Shape;137;p18"/>
          <p:cNvSpPr/>
          <p:nvPr/>
        </p:nvSpPr>
        <p:spPr>
          <a:xfrm>
            <a:off x="-1172249" y="5749571"/>
            <a:ext cx="2274000" cy="2274000"/>
          </a:xfrm>
          <a:prstGeom prst="blockArc">
            <a:avLst>
              <a:gd name="adj1" fmla="val 16164733"/>
              <a:gd name="adj2" fmla="val 104114"/>
              <a:gd name="adj3" fmla="val 12778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8" name="Google Shape;138;p18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8080563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9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1"/>
          </p:nvPr>
        </p:nvSpPr>
        <p:spPr>
          <a:xfrm>
            <a:off x="1374367" y="4894800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42" name="Google Shape;142;p19"/>
          <p:cNvSpPr txBox="1">
            <a:spLocks noGrp="1"/>
          </p:cNvSpPr>
          <p:nvPr>
            <p:ph type="subTitle" idx="2"/>
          </p:nvPr>
        </p:nvSpPr>
        <p:spPr>
          <a:xfrm>
            <a:off x="1374367" y="5318000"/>
            <a:ext cx="300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43" name="Google Shape;143;p19"/>
          <p:cNvSpPr txBox="1">
            <a:spLocks noGrp="1"/>
          </p:cNvSpPr>
          <p:nvPr>
            <p:ph type="subTitle" idx="3"/>
          </p:nvPr>
        </p:nvSpPr>
        <p:spPr>
          <a:xfrm>
            <a:off x="4594000" y="4894800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44" name="Google Shape;144;p19"/>
          <p:cNvSpPr txBox="1">
            <a:spLocks noGrp="1"/>
          </p:cNvSpPr>
          <p:nvPr>
            <p:ph type="subTitle" idx="4"/>
          </p:nvPr>
        </p:nvSpPr>
        <p:spPr>
          <a:xfrm>
            <a:off x="4594000" y="5318000"/>
            <a:ext cx="300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45" name="Google Shape;145;p19"/>
          <p:cNvSpPr txBox="1">
            <a:spLocks noGrp="1"/>
          </p:cNvSpPr>
          <p:nvPr>
            <p:ph type="subTitle" idx="5"/>
          </p:nvPr>
        </p:nvSpPr>
        <p:spPr>
          <a:xfrm>
            <a:off x="7813633" y="4894800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46" name="Google Shape;146;p19"/>
          <p:cNvSpPr txBox="1">
            <a:spLocks noGrp="1"/>
          </p:cNvSpPr>
          <p:nvPr>
            <p:ph type="subTitle" idx="6"/>
          </p:nvPr>
        </p:nvSpPr>
        <p:spPr>
          <a:xfrm>
            <a:off x="7813633" y="5318000"/>
            <a:ext cx="300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47" name="Google Shape;147;p19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48" name="Google Shape;148;p19"/>
          <p:cNvSpPr/>
          <p:nvPr/>
        </p:nvSpPr>
        <p:spPr>
          <a:xfrm>
            <a:off x="11033267" y="5318000"/>
            <a:ext cx="2201200" cy="2201200"/>
          </a:xfrm>
          <a:prstGeom prst="donut">
            <a:avLst>
              <a:gd name="adj" fmla="val 13715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9" name="Google Shape;149;p19"/>
          <p:cNvSpPr/>
          <p:nvPr/>
        </p:nvSpPr>
        <p:spPr>
          <a:xfrm>
            <a:off x="-1292500" y="1943100"/>
            <a:ext cx="2201200" cy="2201200"/>
          </a:xfrm>
          <a:prstGeom prst="donut">
            <a:avLst>
              <a:gd name="adj" fmla="val 13715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19"/>
          <p:cNvSpPr>
            <a:spLocks noGrp="1"/>
          </p:cNvSpPr>
          <p:nvPr>
            <p:ph type="pic" idx="7"/>
          </p:nvPr>
        </p:nvSpPr>
        <p:spPr>
          <a:xfrm>
            <a:off x="1637232" y="1679200"/>
            <a:ext cx="2474800" cy="3096800"/>
          </a:xfrm>
          <a:prstGeom prst="rect">
            <a:avLst/>
          </a:prstGeom>
          <a:noFill/>
          <a:ln>
            <a:noFill/>
          </a:ln>
        </p:spPr>
      </p:sp>
      <p:sp>
        <p:nvSpPr>
          <p:cNvPr id="151" name="Google Shape;151;p19"/>
          <p:cNvSpPr>
            <a:spLocks noGrp="1"/>
          </p:cNvSpPr>
          <p:nvPr>
            <p:ph type="pic" idx="8"/>
          </p:nvPr>
        </p:nvSpPr>
        <p:spPr>
          <a:xfrm>
            <a:off x="4860399" y="1679200"/>
            <a:ext cx="2474800" cy="3096800"/>
          </a:xfrm>
          <a:prstGeom prst="rect">
            <a:avLst/>
          </a:prstGeom>
          <a:noFill/>
          <a:ln>
            <a:noFill/>
          </a:ln>
        </p:spPr>
      </p:sp>
      <p:sp>
        <p:nvSpPr>
          <p:cNvPr id="152" name="Google Shape;152;p19"/>
          <p:cNvSpPr>
            <a:spLocks noGrp="1"/>
          </p:cNvSpPr>
          <p:nvPr>
            <p:ph type="pic" idx="9"/>
          </p:nvPr>
        </p:nvSpPr>
        <p:spPr>
          <a:xfrm>
            <a:off x="8080015" y="1679200"/>
            <a:ext cx="2474800" cy="3096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46815419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">
  <p:cSld name="Title and six columns "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20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56" name="Google Shape;156;p20"/>
          <p:cNvSpPr txBox="1">
            <a:spLocks noGrp="1"/>
          </p:cNvSpPr>
          <p:nvPr>
            <p:ph type="subTitle" idx="1"/>
          </p:nvPr>
        </p:nvSpPr>
        <p:spPr>
          <a:xfrm>
            <a:off x="951200" y="3294677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ubTitle" idx="2"/>
          </p:nvPr>
        </p:nvSpPr>
        <p:spPr>
          <a:xfrm>
            <a:off x="951200" y="3698559"/>
            <a:ext cx="300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subTitle" idx="3"/>
          </p:nvPr>
        </p:nvSpPr>
        <p:spPr>
          <a:xfrm>
            <a:off x="8236967" y="4875533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subTitle" idx="4"/>
          </p:nvPr>
        </p:nvSpPr>
        <p:spPr>
          <a:xfrm>
            <a:off x="8236967" y="5279416"/>
            <a:ext cx="300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60" name="Google Shape;160;p20"/>
          <p:cNvSpPr txBox="1">
            <a:spLocks noGrp="1"/>
          </p:cNvSpPr>
          <p:nvPr>
            <p:ph type="subTitle" idx="5"/>
          </p:nvPr>
        </p:nvSpPr>
        <p:spPr>
          <a:xfrm>
            <a:off x="8236967" y="3294677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subTitle" idx="6"/>
          </p:nvPr>
        </p:nvSpPr>
        <p:spPr>
          <a:xfrm>
            <a:off x="8236967" y="3698559"/>
            <a:ext cx="300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62" name="Google Shape;162;p20"/>
          <p:cNvSpPr txBox="1">
            <a:spLocks noGrp="1"/>
          </p:cNvSpPr>
          <p:nvPr>
            <p:ph type="subTitle" idx="7"/>
          </p:nvPr>
        </p:nvSpPr>
        <p:spPr>
          <a:xfrm>
            <a:off x="951200" y="1717963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63" name="Google Shape;163;p20"/>
          <p:cNvSpPr txBox="1">
            <a:spLocks noGrp="1"/>
          </p:cNvSpPr>
          <p:nvPr>
            <p:ph type="subTitle" idx="8"/>
          </p:nvPr>
        </p:nvSpPr>
        <p:spPr>
          <a:xfrm>
            <a:off x="951200" y="2121845"/>
            <a:ext cx="300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64" name="Google Shape;164;p20"/>
          <p:cNvSpPr txBox="1">
            <a:spLocks noGrp="1"/>
          </p:cNvSpPr>
          <p:nvPr>
            <p:ph type="subTitle" idx="9"/>
          </p:nvPr>
        </p:nvSpPr>
        <p:spPr>
          <a:xfrm>
            <a:off x="951200" y="4875533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subTitle" idx="13"/>
          </p:nvPr>
        </p:nvSpPr>
        <p:spPr>
          <a:xfrm>
            <a:off x="951200" y="5279416"/>
            <a:ext cx="300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66" name="Google Shape;166;p20"/>
          <p:cNvSpPr txBox="1">
            <a:spLocks noGrp="1"/>
          </p:cNvSpPr>
          <p:nvPr>
            <p:ph type="subTitle" idx="14"/>
          </p:nvPr>
        </p:nvSpPr>
        <p:spPr>
          <a:xfrm>
            <a:off x="8236967" y="1717963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67" name="Google Shape;167;p20"/>
          <p:cNvSpPr txBox="1">
            <a:spLocks noGrp="1"/>
          </p:cNvSpPr>
          <p:nvPr>
            <p:ph type="subTitle" idx="15"/>
          </p:nvPr>
        </p:nvSpPr>
        <p:spPr>
          <a:xfrm>
            <a:off x="8236967" y="2121845"/>
            <a:ext cx="3004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68" name="Google Shape;168;p20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69" name="Google Shape;169;p20"/>
          <p:cNvSpPr/>
          <p:nvPr/>
        </p:nvSpPr>
        <p:spPr>
          <a:xfrm>
            <a:off x="11068484" y="5695371"/>
            <a:ext cx="2274000" cy="2274000"/>
          </a:xfrm>
          <a:prstGeom prst="blockArc">
            <a:avLst>
              <a:gd name="adj1" fmla="val 10676778"/>
              <a:gd name="adj2" fmla="val 16322302"/>
              <a:gd name="adj3" fmla="val 1198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0" name="Google Shape;170;p20"/>
          <p:cNvSpPr>
            <a:spLocks noGrp="1"/>
          </p:cNvSpPr>
          <p:nvPr>
            <p:ph type="pic" idx="16"/>
          </p:nvPr>
        </p:nvSpPr>
        <p:spPr>
          <a:xfrm>
            <a:off x="4767848" y="2311975"/>
            <a:ext cx="2658000" cy="32188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228860799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 1">
  <p:cSld name="Title and six columns  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1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21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4" name="Google Shape;174;p21"/>
          <p:cNvSpPr txBox="1">
            <a:spLocks noGrp="1"/>
          </p:cNvSpPr>
          <p:nvPr>
            <p:ph type="subTitle" idx="1"/>
          </p:nvPr>
        </p:nvSpPr>
        <p:spPr>
          <a:xfrm>
            <a:off x="1374367" y="4490367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75" name="Google Shape;175;p21"/>
          <p:cNvSpPr txBox="1">
            <a:spLocks noGrp="1"/>
          </p:cNvSpPr>
          <p:nvPr>
            <p:ph type="subTitle" idx="2"/>
          </p:nvPr>
        </p:nvSpPr>
        <p:spPr>
          <a:xfrm>
            <a:off x="1374367" y="4913567"/>
            <a:ext cx="30040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76" name="Google Shape;176;p21"/>
          <p:cNvSpPr txBox="1">
            <a:spLocks noGrp="1"/>
          </p:cNvSpPr>
          <p:nvPr>
            <p:ph type="subTitle" idx="3"/>
          </p:nvPr>
        </p:nvSpPr>
        <p:spPr>
          <a:xfrm>
            <a:off x="4594000" y="4490367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ubTitle" idx="4"/>
          </p:nvPr>
        </p:nvSpPr>
        <p:spPr>
          <a:xfrm>
            <a:off x="4594000" y="4913567"/>
            <a:ext cx="30040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subTitle" idx="5"/>
          </p:nvPr>
        </p:nvSpPr>
        <p:spPr>
          <a:xfrm>
            <a:off x="7813633" y="4490367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79" name="Google Shape;179;p21"/>
          <p:cNvSpPr txBox="1">
            <a:spLocks noGrp="1"/>
          </p:cNvSpPr>
          <p:nvPr>
            <p:ph type="subTitle" idx="6"/>
          </p:nvPr>
        </p:nvSpPr>
        <p:spPr>
          <a:xfrm>
            <a:off x="7813633" y="4913567"/>
            <a:ext cx="30040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80" name="Google Shape;180;p21"/>
          <p:cNvSpPr txBox="1">
            <a:spLocks noGrp="1"/>
          </p:cNvSpPr>
          <p:nvPr>
            <p:ph type="subTitle" idx="7"/>
          </p:nvPr>
        </p:nvSpPr>
        <p:spPr>
          <a:xfrm>
            <a:off x="1374367" y="2426633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81" name="Google Shape;181;p21"/>
          <p:cNvSpPr txBox="1">
            <a:spLocks noGrp="1"/>
          </p:cNvSpPr>
          <p:nvPr>
            <p:ph type="subTitle" idx="8"/>
          </p:nvPr>
        </p:nvSpPr>
        <p:spPr>
          <a:xfrm>
            <a:off x="1374367" y="2849833"/>
            <a:ext cx="30040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82" name="Google Shape;182;p21"/>
          <p:cNvSpPr txBox="1">
            <a:spLocks noGrp="1"/>
          </p:cNvSpPr>
          <p:nvPr>
            <p:ph type="subTitle" idx="9"/>
          </p:nvPr>
        </p:nvSpPr>
        <p:spPr>
          <a:xfrm>
            <a:off x="4594000" y="2426633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83" name="Google Shape;183;p21"/>
          <p:cNvSpPr txBox="1">
            <a:spLocks noGrp="1"/>
          </p:cNvSpPr>
          <p:nvPr>
            <p:ph type="subTitle" idx="13"/>
          </p:nvPr>
        </p:nvSpPr>
        <p:spPr>
          <a:xfrm>
            <a:off x="4594000" y="2849833"/>
            <a:ext cx="30040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84" name="Google Shape;184;p21"/>
          <p:cNvSpPr txBox="1">
            <a:spLocks noGrp="1"/>
          </p:cNvSpPr>
          <p:nvPr>
            <p:ph type="subTitle" idx="14"/>
          </p:nvPr>
        </p:nvSpPr>
        <p:spPr>
          <a:xfrm>
            <a:off x="7813633" y="2426633"/>
            <a:ext cx="30040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85" name="Google Shape;185;p21"/>
          <p:cNvSpPr txBox="1">
            <a:spLocks noGrp="1"/>
          </p:cNvSpPr>
          <p:nvPr>
            <p:ph type="subTitle" idx="15"/>
          </p:nvPr>
        </p:nvSpPr>
        <p:spPr>
          <a:xfrm>
            <a:off x="7813633" y="2849833"/>
            <a:ext cx="30040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86" name="Google Shape;186;p21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187" name="Google Shape;187;p21"/>
          <p:cNvSpPr/>
          <p:nvPr/>
        </p:nvSpPr>
        <p:spPr>
          <a:xfrm>
            <a:off x="11068484" y="5695371"/>
            <a:ext cx="2274000" cy="2274000"/>
          </a:xfrm>
          <a:prstGeom prst="blockArc">
            <a:avLst>
              <a:gd name="adj1" fmla="val 10676778"/>
              <a:gd name="adj2" fmla="val 16322302"/>
              <a:gd name="adj3" fmla="val 1198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36253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/>
          <p:nvPr/>
        </p:nvSpPr>
        <p:spPr>
          <a:xfrm rot="10800000">
            <a:off x="10458563" y="-1411735"/>
            <a:ext cx="3309200" cy="33092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4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4"/>
          <p:cNvSpPr/>
          <p:nvPr/>
        </p:nvSpPr>
        <p:spPr>
          <a:xfrm rot="4458820">
            <a:off x="-1984884" y="5498695"/>
            <a:ext cx="3183776" cy="3183776"/>
          </a:xfrm>
          <a:prstGeom prst="blockArc">
            <a:avLst>
              <a:gd name="adj1" fmla="val 12582103"/>
              <a:gd name="adj2" fmla="val 16685375"/>
              <a:gd name="adj3" fmla="val 10255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4"/>
          <p:cNvSpPr txBox="1"/>
          <p:nvPr/>
        </p:nvSpPr>
        <p:spPr>
          <a:xfrm>
            <a:off x="1213100" y="2009667"/>
            <a:ext cx="9753600" cy="4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2133"/>
              </a:spcAft>
              <a:buNone/>
            </a:pPr>
            <a:endParaRPr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" name="Google Shape;31;p4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Google Shape;32;p4"/>
          <p:cNvSpPr txBox="1">
            <a:spLocks noGrp="1"/>
          </p:cNvSpPr>
          <p:nvPr>
            <p:ph type="title"/>
          </p:nvPr>
        </p:nvSpPr>
        <p:spPr>
          <a:xfrm>
            <a:off x="1458833" y="578760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937233" y="1409533"/>
            <a:ext cx="10317600" cy="6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7286838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2"/>
          <p:cNvSpPr/>
          <p:nvPr/>
        </p:nvSpPr>
        <p:spPr>
          <a:xfrm rot="5400000">
            <a:off x="-1397904" y="-1492835"/>
            <a:ext cx="3187200" cy="3187200"/>
          </a:xfrm>
          <a:prstGeom prst="blockArc">
            <a:avLst>
              <a:gd name="adj1" fmla="val 15904124"/>
              <a:gd name="adj2" fmla="val 472041"/>
              <a:gd name="adj3" fmla="val 7686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0" name="Google Shape;190;p22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22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2" name="Google Shape;192;p22"/>
          <p:cNvSpPr/>
          <p:nvPr/>
        </p:nvSpPr>
        <p:spPr>
          <a:xfrm rot="-2700000">
            <a:off x="11575084" y="6188216"/>
            <a:ext cx="1344635" cy="1344635"/>
          </a:xfrm>
          <a:prstGeom prst="blockArc">
            <a:avLst>
              <a:gd name="adj1" fmla="val 13339976"/>
              <a:gd name="adj2" fmla="val 19973339"/>
              <a:gd name="adj3" fmla="val 2794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3" name="Google Shape;193;p22"/>
          <p:cNvSpPr txBox="1">
            <a:spLocks noGrp="1"/>
          </p:cNvSpPr>
          <p:nvPr>
            <p:ph type="subTitle" idx="1"/>
          </p:nvPr>
        </p:nvSpPr>
        <p:spPr>
          <a:xfrm>
            <a:off x="2270875" y="2013261"/>
            <a:ext cx="36736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94" name="Google Shape;194;p22"/>
          <p:cNvSpPr txBox="1">
            <a:spLocks noGrp="1"/>
          </p:cNvSpPr>
          <p:nvPr>
            <p:ph type="subTitle" idx="2"/>
          </p:nvPr>
        </p:nvSpPr>
        <p:spPr>
          <a:xfrm>
            <a:off x="2270875" y="2492119"/>
            <a:ext cx="3673600" cy="10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95" name="Google Shape;195;p22"/>
          <p:cNvSpPr txBox="1">
            <a:spLocks noGrp="1"/>
          </p:cNvSpPr>
          <p:nvPr>
            <p:ph type="subTitle" idx="3"/>
          </p:nvPr>
        </p:nvSpPr>
        <p:spPr>
          <a:xfrm>
            <a:off x="2270875" y="4216936"/>
            <a:ext cx="36736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96" name="Google Shape;196;p22"/>
          <p:cNvSpPr txBox="1">
            <a:spLocks noGrp="1"/>
          </p:cNvSpPr>
          <p:nvPr>
            <p:ph type="subTitle" idx="4"/>
          </p:nvPr>
        </p:nvSpPr>
        <p:spPr>
          <a:xfrm>
            <a:off x="2270875" y="4695793"/>
            <a:ext cx="3673600" cy="10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97" name="Google Shape;197;p22"/>
          <p:cNvSpPr txBox="1">
            <a:spLocks noGrp="1"/>
          </p:cNvSpPr>
          <p:nvPr>
            <p:ph type="subTitle" idx="5"/>
          </p:nvPr>
        </p:nvSpPr>
        <p:spPr>
          <a:xfrm>
            <a:off x="7499208" y="2013261"/>
            <a:ext cx="36736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98" name="Google Shape;198;p22"/>
          <p:cNvSpPr txBox="1">
            <a:spLocks noGrp="1"/>
          </p:cNvSpPr>
          <p:nvPr>
            <p:ph type="subTitle" idx="6"/>
          </p:nvPr>
        </p:nvSpPr>
        <p:spPr>
          <a:xfrm>
            <a:off x="7499208" y="2492119"/>
            <a:ext cx="3673600" cy="10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199" name="Google Shape;199;p22"/>
          <p:cNvSpPr txBox="1">
            <a:spLocks noGrp="1"/>
          </p:cNvSpPr>
          <p:nvPr>
            <p:ph type="subTitle" idx="7"/>
          </p:nvPr>
        </p:nvSpPr>
        <p:spPr>
          <a:xfrm>
            <a:off x="7499208" y="4216933"/>
            <a:ext cx="3673600" cy="4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00" name="Google Shape;200;p22"/>
          <p:cNvSpPr txBox="1">
            <a:spLocks noGrp="1"/>
          </p:cNvSpPr>
          <p:nvPr>
            <p:ph type="subTitle" idx="8"/>
          </p:nvPr>
        </p:nvSpPr>
        <p:spPr>
          <a:xfrm>
            <a:off x="7499208" y="4695791"/>
            <a:ext cx="3673600" cy="109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01" name="Google Shape;201;p22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90284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3"/>
          <p:cNvSpPr/>
          <p:nvPr/>
        </p:nvSpPr>
        <p:spPr>
          <a:xfrm>
            <a:off x="177767" y="-1287500"/>
            <a:ext cx="1814400" cy="1814400"/>
          </a:xfrm>
          <a:prstGeom prst="donut">
            <a:avLst>
              <a:gd name="adj" fmla="val 1508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4" name="Google Shape;204;p23"/>
          <p:cNvSpPr/>
          <p:nvPr/>
        </p:nvSpPr>
        <p:spPr>
          <a:xfrm>
            <a:off x="-1082833" y="3243967"/>
            <a:ext cx="1814400" cy="1814400"/>
          </a:xfrm>
          <a:prstGeom prst="donut">
            <a:avLst>
              <a:gd name="adj" fmla="val 150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5" name="Google Shape;205;p23"/>
          <p:cNvSpPr/>
          <p:nvPr/>
        </p:nvSpPr>
        <p:spPr>
          <a:xfrm>
            <a:off x="7104167" y="6266667"/>
            <a:ext cx="1814400" cy="1814400"/>
          </a:xfrm>
          <a:prstGeom prst="donut">
            <a:avLst>
              <a:gd name="adj" fmla="val 1391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6" name="Google Shape;206;p23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7" name="Google Shape;207;p23"/>
          <p:cNvSpPr txBox="1"/>
          <p:nvPr/>
        </p:nvSpPr>
        <p:spPr>
          <a:xfrm>
            <a:off x="1458833" y="5187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8" name="Google Shape;208;p23"/>
          <p:cNvSpPr/>
          <p:nvPr/>
        </p:nvSpPr>
        <p:spPr>
          <a:xfrm rot="-2700000">
            <a:off x="11575084" y="6188216"/>
            <a:ext cx="1344635" cy="1344635"/>
          </a:xfrm>
          <a:prstGeom prst="blockArc">
            <a:avLst>
              <a:gd name="adj1" fmla="val 13339976"/>
              <a:gd name="adj2" fmla="val 19973339"/>
              <a:gd name="adj3" fmla="val 2794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9" name="Google Shape;209;p23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10" name="Google Shape;210;p23"/>
          <p:cNvSpPr txBox="1">
            <a:spLocks noGrp="1"/>
          </p:cNvSpPr>
          <p:nvPr>
            <p:ph type="subTitle" idx="1"/>
          </p:nvPr>
        </p:nvSpPr>
        <p:spPr>
          <a:xfrm>
            <a:off x="951200" y="4217967"/>
            <a:ext cx="23224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subTitle" idx="2"/>
          </p:nvPr>
        </p:nvSpPr>
        <p:spPr>
          <a:xfrm>
            <a:off x="951200" y="4641167"/>
            <a:ext cx="23224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subTitle" idx="3"/>
          </p:nvPr>
        </p:nvSpPr>
        <p:spPr>
          <a:xfrm>
            <a:off x="3606988" y="2211867"/>
            <a:ext cx="23224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13" name="Google Shape;213;p23"/>
          <p:cNvSpPr txBox="1">
            <a:spLocks noGrp="1"/>
          </p:cNvSpPr>
          <p:nvPr>
            <p:ph type="subTitle" idx="4"/>
          </p:nvPr>
        </p:nvSpPr>
        <p:spPr>
          <a:xfrm>
            <a:off x="3606988" y="2635067"/>
            <a:ext cx="23224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14" name="Google Shape;214;p23"/>
          <p:cNvSpPr txBox="1">
            <a:spLocks noGrp="1"/>
          </p:cNvSpPr>
          <p:nvPr>
            <p:ph type="subTitle" idx="5"/>
          </p:nvPr>
        </p:nvSpPr>
        <p:spPr>
          <a:xfrm>
            <a:off x="6262777" y="4217967"/>
            <a:ext cx="23224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15" name="Google Shape;215;p23"/>
          <p:cNvSpPr txBox="1">
            <a:spLocks noGrp="1"/>
          </p:cNvSpPr>
          <p:nvPr>
            <p:ph type="subTitle" idx="6"/>
          </p:nvPr>
        </p:nvSpPr>
        <p:spPr>
          <a:xfrm>
            <a:off x="6262777" y="4641167"/>
            <a:ext cx="23224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16" name="Google Shape;216;p23"/>
          <p:cNvSpPr txBox="1">
            <a:spLocks noGrp="1"/>
          </p:cNvSpPr>
          <p:nvPr>
            <p:ph type="subTitle" idx="7"/>
          </p:nvPr>
        </p:nvSpPr>
        <p:spPr>
          <a:xfrm>
            <a:off x="8918565" y="2211867"/>
            <a:ext cx="23224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17" name="Google Shape;217;p23"/>
          <p:cNvSpPr txBox="1">
            <a:spLocks noGrp="1"/>
          </p:cNvSpPr>
          <p:nvPr>
            <p:ph type="subTitle" idx="8"/>
          </p:nvPr>
        </p:nvSpPr>
        <p:spPr>
          <a:xfrm>
            <a:off x="8918565" y="2635067"/>
            <a:ext cx="23224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4173089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4"/>
          <p:cNvSpPr>
            <a:spLocks noGrp="1"/>
          </p:cNvSpPr>
          <p:nvPr>
            <p:ph type="pic" idx="2"/>
          </p:nvPr>
        </p:nvSpPr>
        <p:spPr>
          <a:xfrm>
            <a:off x="955963" y="1627600"/>
            <a:ext cx="3682000" cy="4511200"/>
          </a:xfrm>
          <a:prstGeom prst="rect">
            <a:avLst/>
          </a:prstGeom>
          <a:noFill/>
          <a:ln>
            <a:noFill/>
          </a:ln>
        </p:spPr>
      </p:sp>
      <p:sp>
        <p:nvSpPr>
          <p:cNvPr id="220" name="Google Shape;220;p24"/>
          <p:cNvSpPr/>
          <p:nvPr/>
        </p:nvSpPr>
        <p:spPr>
          <a:xfrm>
            <a:off x="177767" y="-1287500"/>
            <a:ext cx="1814400" cy="1814400"/>
          </a:xfrm>
          <a:prstGeom prst="donut">
            <a:avLst>
              <a:gd name="adj" fmla="val 1508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1" name="Google Shape;221;p24"/>
          <p:cNvSpPr/>
          <p:nvPr/>
        </p:nvSpPr>
        <p:spPr>
          <a:xfrm>
            <a:off x="-1082833" y="3243967"/>
            <a:ext cx="1814400" cy="1814400"/>
          </a:xfrm>
          <a:prstGeom prst="donut">
            <a:avLst>
              <a:gd name="adj" fmla="val 1508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2" name="Google Shape;222;p24"/>
          <p:cNvSpPr/>
          <p:nvPr/>
        </p:nvSpPr>
        <p:spPr>
          <a:xfrm>
            <a:off x="7104167" y="6266667"/>
            <a:ext cx="1814400" cy="1814400"/>
          </a:xfrm>
          <a:prstGeom prst="donut">
            <a:avLst>
              <a:gd name="adj" fmla="val 1391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3" name="Google Shape;223;p24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24"/>
          <p:cNvSpPr/>
          <p:nvPr/>
        </p:nvSpPr>
        <p:spPr>
          <a:xfrm rot="-2700000">
            <a:off x="11575084" y="6188216"/>
            <a:ext cx="1344635" cy="1344635"/>
          </a:xfrm>
          <a:prstGeom prst="blockArc">
            <a:avLst>
              <a:gd name="adj1" fmla="val 13339976"/>
              <a:gd name="adj2" fmla="val 19973339"/>
              <a:gd name="adj3" fmla="val 27944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5" name="Google Shape;225;p24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26" name="Google Shape;226;p24"/>
          <p:cNvSpPr txBox="1">
            <a:spLocks noGrp="1"/>
          </p:cNvSpPr>
          <p:nvPr>
            <p:ph type="subTitle" idx="1"/>
          </p:nvPr>
        </p:nvSpPr>
        <p:spPr>
          <a:xfrm>
            <a:off x="5165033" y="2108800"/>
            <a:ext cx="23532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7" name="Google Shape;227;p24"/>
          <p:cNvSpPr txBox="1">
            <a:spLocks noGrp="1"/>
          </p:cNvSpPr>
          <p:nvPr>
            <p:ph type="subTitle" idx="3"/>
          </p:nvPr>
        </p:nvSpPr>
        <p:spPr>
          <a:xfrm>
            <a:off x="5165033" y="2519388"/>
            <a:ext cx="2353200" cy="1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8" name="Google Shape;228;p24"/>
          <p:cNvSpPr txBox="1">
            <a:spLocks noGrp="1"/>
          </p:cNvSpPr>
          <p:nvPr>
            <p:ph type="subTitle" idx="4"/>
          </p:nvPr>
        </p:nvSpPr>
        <p:spPr>
          <a:xfrm>
            <a:off x="8887765" y="2108800"/>
            <a:ext cx="23532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29" name="Google Shape;229;p24"/>
          <p:cNvSpPr txBox="1">
            <a:spLocks noGrp="1"/>
          </p:cNvSpPr>
          <p:nvPr>
            <p:ph type="subTitle" idx="5"/>
          </p:nvPr>
        </p:nvSpPr>
        <p:spPr>
          <a:xfrm>
            <a:off x="8887765" y="2519388"/>
            <a:ext cx="2353200" cy="1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30" name="Google Shape;230;p24"/>
          <p:cNvSpPr txBox="1">
            <a:spLocks noGrp="1"/>
          </p:cNvSpPr>
          <p:nvPr>
            <p:ph type="subTitle" idx="6"/>
          </p:nvPr>
        </p:nvSpPr>
        <p:spPr>
          <a:xfrm>
            <a:off x="5165033" y="4141708"/>
            <a:ext cx="23532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31" name="Google Shape;231;p24"/>
          <p:cNvSpPr txBox="1">
            <a:spLocks noGrp="1"/>
          </p:cNvSpPr>
          <p:nvPr>
            <p:ph type="subTitle" idx="7"/>
          </p:nvPr>
        </p:nvSpPr>
        <p:spPr>
          <a:xfrm>
            <a:off x="5165033" y="4552296"/>
            <a:ext cx="2353200" cy="1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32" name="Google Shape;232;p24"/>
          <p:cNvSpPr txBox="1">
            <a:spLocks noGrp="1"/>
          </p:cNvSpPr>
          <p:nvPr>
            <p:ph type="subTitle" idx="8"/>
          </p:nvPr>
        </p:nvSpPr>
        <p:spPr>
          <a:xfrm>
            <a:off x="8887765" y="4141708"/>
            <a:ext cx="23532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33" name="Google Shape;233;p24"/>
          <p:cNvSpPr txBox="1">
            <a:spLocks noGrp="1"/>
          </p:cNvSpPr>
          <p:nvPr>
            <p:ph type="subTitle" idx="9"/>
          </p:nvPr>
        </p:nvSpPr>
        <p:spPr>
          <a:xfrm>
            <a:off x="8887765" y="4552296"/>
            <a:ext cx="2353200" cy="11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34" name="Google Shape;234;p24"/>
          <p:cNvSpPr txBox="1">
            <a:spLocks noGrp="1"/>
          </p:cNvSpPr>
          <p:nvPr>
            <p:ph type="title" idx="13" hasCustomPrompt="1"/>
          </p:nvPr>
        </p:nvSpPr>
        <p:spPr>
          <a:xfrm>
            <a:off x="4136533" y="2555299"/>
            <a:ext cx="878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35" name="Google Shape;235;p24"/>
          <p:cNvSpPr txBox="1">
            <a:spLocks noGrp="1"/>
          </p:cNvSpPr>
          <p:nvPr>
            <p:ph type="title" idx="14" hasCustomPrompt="1"/>
          </p:nvPr>
        </p:nvSpPr>
        <p:spPr>
          <a:xfrm>
            <a:off x="7860267" y="2555299"/>
            <a:ext cx="878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36" name="Google Shape;236;p24"/>
          <p:cNvSpPr txBox="1">
            <a:spLocks noGrp="1"/>
          </p:cNvSpPr>
          <p:nvPr>
            <p:ph type="title" idx="15" hasCustomPrompt="1"/>
          </p:nvPr>
        </p:nvSpPr>
        <p:spPr>
          <a:xfrm>
            <a:off x="4136533" y="4588207"/>
            <a:ext cx="878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237" name="Google Shape;237;p24"/>
          <p:cNvSpPr txBox="1">
            <a:spLocks noGrp="1"/>
          </p:cNvSpPr>
          <p:nvPr>
            <p:ph type="title" idx="16" hasCustomPrompt="1"/>
          </p:nvPr>
        </p:nvSpPr>
        <p:spPr>
          <a:xfrm>
            <a:off x="7860267" y="4588207"/>
            <a:ext cx="878000" cy="60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171033301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Title and four columns 3"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5"/>
          <p:cNvSpPr/>
          <p:nvPr/>
        </p:nvSpPr>
        <p:spPr>
          <a:xfrm>
            <a:off x="0" y="0"/>
            <a:ext cx="66676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0" name="Google Shape;240;p25"/>
          <p:cNvSpPr/>
          <p:nvPr/>
        </p:nvSpPr>
        <p:spPr>
          <a:xfrm rot="10800000">
            <a:off x="1172800" y="798400"/>
            <a:ext cx="4322000" cy="5261200"/>
          </a:xfrm>
          <a:prstGeom prst="round1Rect">
            <a:avLst>
              <a:gd name="adj" fmla="val 16667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1" name="Google Shape;241;p25"/>
          <p:cNvSpPr txBox="1">
            <a:spLocks noGrp="1"/>
          </p:cNvSpPr>
          <p:nvPr>
            <p:ph type="title"/>
          </p:nvPr>
        </p:nvSpPr>
        <p:spPr>
          <a:xfrm>
            <a:off x="1257400" y="2690200"/>
            <a:ext cx="41528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42" name="Google Shape;242;p25"/>
          <p:cNvSpPr txBox="1">
            <a:spLocks noGrp="1"/>
          </p:cNvSpPr>
          <p:nvPr>
            <p:ph type="subTitle" idx="1"/>
          </p:nvPr>
        </p:nvSpPr>
        <p:spPr>
          <a:xfrm>
            <a:off x="7604967" y="740899"/>
            <a:ext cx="3636000" cy="5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43" name="Google Shape;243;p25"/>
          <p:cNvSpPr txBox="1">
            <a:spLocks noGrp="1"/>
          </p:cNvSpPr>
          <p:nvPr>
            <p:ph type="subTitle" idx="2"/>
          </p:nvPr>
        </p:nvSpPr>
        <p:spPr>
          <a:xfrm>
            <a:off x="7604967" y="1151487"/>
            <a:ext cx="3636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44" name="Google Shape;244;p25"/>
          <p:cNvSpPr txBox="1">
            <a:spLocks noGrp="1"/>
          </p:cNvSpPr>
          <p:nvPr>
            <p:ph type="subTitle" idx="3"/>
          </p:nvPr>
        </p:nvSpPr>
        <p:spPr>
          <a:xfrm>
            <a:off x="7604967" y="3499484"/>
            <a:ext cx="3636000" cy="5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45" name="Google Shape;245;p25"/>
          <p:cNvSpPr txBox="1">
            <a:spLocks noGrp="1"/>
          </p:cNvSpPr>
          <p:nvPr>
            <p:ph type="subTitle" idx="4"/>
          </p:nvPr>
        </p:nvSpPr>
        <p:spPr>
          <a:xfrm>
            <a:off x="7604967" y="3910072"/>
            <a:ext cx="3636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46" name="Google Shape;246;p25"/>
          <p:cNvSpPr txBox="1">
            <a:spLocks noGrp="1"/>
          </p:cNvSpPr>
          <p:nvPr>
            <p:ph type="subTitle" idx="5"/>
          </p:nvPr>
        </p:nvSpPr>
        <p:spPr>
          <a:xfrm>
            <a:off x="7604967" y="2122377"/>
            <a:ext cx="3636000" cy="5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47" name="Google Shape;247;p25"/>
          <p:cNvSpPr txBox="1">
            <a:spLocks noGrp="1"/>
          </p:cNvSpPr>
          <p:nvPr>
            <p:ph type="subTitle" idx="6"/>
          </p:nvPr>
        </p:nvSpPr>
        <p:spPr>
          <a:xfrm>
            <a:off x="7604967" y="2532965"/>
            <a:ext cx="3636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48" name="Google Shape;248;p25"/>
          <p:cNvSpPr txBox="1">
            <a:spLocks noGrp="1"/>
          </p:cNvSpPr>
          <p:nvPr>
            <p:ph type="subTitle" idx="7"/>
          </p:nvPr>
        </p:nvSpPr>
        <p:spPr>
          <a:xfrm>
            <a:off x="7604967" y="4875739"/>
            <a:ext cx="3636000" cy="5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49" name="Google Shape;249;p25"/>
          <p:cNvSpPr txBox="1">
            <a:spLocks noGrp="1"/>
          </p:cNvSpPr>
          <p:nvPr>
            <p:ph type="subTitle" idx="8"/>
          </p:nvPr>
        </p:nvSpPr>
        <p:spPr>
          <a:xfrm>
            <a:off x="7604967" y="5286327"/>
            <a:ext cx="36360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955832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4">
  <p:cSld name="Title and four columns 4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6"/>
          <p:cNvSpPr/>
          <p:nvPr/>
        </p:nvSpPr>
        <p:spPr>
          <a:xfrm>
            <a:off x="-963900" y="-402633"/>
            <a:ext cx="2832800" cy="2832800"/>
          </a:xfrm>
          <a:prstGeom prst="donut">
            <a:avLst>
              <a:gd name="adj" fmla="val 1092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6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3" name="Google Shape;253;p26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54" name="Google Shape;254;p26"/>
          <p:cNvSpPr txBox="1">
            <a:spLocks noGrp="1"/>
          </p:cNvSpPr>
          <p:nvPr>
            <p:ph type="subTitle" idx="1"/>
          </p:nvPr>
        </p:nvSpPr>
        <p:spPr>
          <a:xfrm>
            <a:off x="3115900" y="1905367"/>
            <a:ext cx="2536000" cy="52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55" name="Google Shape;255;p26"/>
          <p:cNvSpPr txBox="1">
            <a:spLocks noGrp="1"/>
          </p:cNvSpPr>
          <p:nvPr>
            <p:ph type="subTitle" idx="2"/>
          </p:nvPr>
        </p:nvSpPr>
        <p:spPr>
          <a:xfrm>
            <a:off x="3115900" y="2315955"/>
            <a:ext cx="2536000" cy="110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56" name="Google Shape;256;p26"/>
          <p:cNvSpPr txBox="1">
            <a:spLocks noGrp="1"/>
          </p:cNvSpPr>
          <p:nvPr>
            <p:ph type="subTitle" idx="3"/>
          </p:nvPr>
        </p:nvSpPr>
        <p:spPr>
          <a:xfrm>
            <a:off x="8383076" y="1905367"/>
            <a:ext cx="2536000" cy="52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57" name="Google Shape;257;p26"/>
          <p:cNvSpPr txBox="1">
            <a:spLocks noGrp="1"/>
          </p:cNvSpPr>
          <p:nvPr>
            <p:ph type="subTitle" idx="4"/>
          </p:nvPr>
        </p:nvSpPr>
        <p:spPr>
          <a:xfrm>
            <a:off x="8383076" y="2315955"/>
            <a:ext cx="2536000" cy="110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58" name="Google Shape;258;p26"/>
          <p:cNvSpPr txBox="1">
            <a:spLocks noGrp="1"/>
          </p:cNvSpPr>
          <p:nvPr>
            <p:ph type="subTitle" idx="5"/>
          </p:nvPr>
        </p:nvSpPr>
        <p:spPr>
          <a:xfrm>
            <a:off x="3115900" y="4347012"/>
            <a:ext cx="2536000" cy="52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59" name="Google Shape;259;p26"/>
          <p:cNvSpPr txBox="1">
            <a:spLocks noGrp="1"/>
          </p:cNvSpPr>
          <p:nvPr>
            <p:ph type="subTitle" idx="6"/>
          </p:nvPr>
        </p:nvSpPr>
        <p:spPr>
          <a:xfrm>
            <a:off x="3115900" y="4757600"/>
            <a:ext cx="2536000" cy="110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60" name="Google Shape;260;p26"/>
          <p:cNvSpPr txBox="1">
            <a:spLocks noGrp="1"/>
          </p:cNvSpPr>
          <p:nvPr>
            <p:ph type="subTitle" idx="7"/>
          </p:nvPr>
        </p:nvSpPr>
        <p:spPr>
          <a:xfrm>
            <a:off x="8383076" y="4347012"/>
            <a:ext cx="2536000" cy="52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61" name="Google Shape;261;p26"/>
          <p:cNvSpPr txBox="1">
            <a:spLocks noGrp="1"/>
          </p:cNvSpPr>
          <p:nvPr>
            <p:ph type="subTitle" idx="8"/>
          </p:nvPr>
        </p:nvSpPr>
        <p:spPr>
          <a:xfrm>
            <a:off x="8383076" y="4757600"/>
            <a:ext cx="2536000" cy="110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4179410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7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4" name="Google Shape;264;p27"/>
          <p:cNvSpPr/>
          <p:nvPr/>
        </p:nvSpPr>
        <p:spPr>
          <a:xfrm rot="1339804">
            <a:off x="-691258" y="6180613"/>
            <a:ext cx="1344417" cy="1344417"/>
          </a:xfrm>
          <a:prstGeom prst="blockArc">
            <a:avLst>
              <a:gd name="adj1" fmla="val 14875850"/>
              <a:gd name="adj2" fmla="val 20435345"/>
              <a:gd name="adj3" fmla="val 28025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5" name="Google Shape;265;p27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66" name="Google Shape;266;p27"/>
          <p:cNvSpPr txBox="1">
            <a:spLocks noGrp="1"/>
          </p:cNvSpPr>
          <p:nvPr>
            <p:ph type="title" idx="2" hasCustomPrompt="1"/>
          </p:nvPr>
        </p:nvSpPr>
        <p:spPr>
          <a:xfrm>
            <a:off x="3165133" y="1678200"/>
            <a:ext cx="2691200" cy="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t>xx%</a:t>
            </a:r>
          </a:p>
        </p:txBody>
      </p:sp>
      <p:sp>
        <p:nvSpPr>
          <p:cNvPr id="267" name="Google Shape;267;p27"/>
          <p:cNvSpPr txBox="1">
            <a:spLocks noGrp="1"/>
          </p:cNvSpPr>
          <p:nvPr>
            <p:ph type="subTitle" idx="1"/>
          </p:nvPr>
        </p:nvSpPr>
        <p:spPr>
          <a:xfrm>
            <a:off x="3165133" y="2041867"/>
            <a:ext cx="26912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68" name="Google Shape;268;p27"/>
          <p:cNvSpPr txBox="1">
            <a:spLocks noGrp="1"/>
          </p:cNvSpPr>
          <p:nvPr>
            <p:ph type="subTitle" idx="3"/>
          </p:nvPr>
        </p:nvSpPr>
        <p:spPr>
          <a:xfrm>
            <a:off x="3165133" y="2566667"/>
            <a:ext cx="26912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69" name="Google Shape;269;p27"/>
          <p:cNvSpPr txBox="1">
            <a:spLocks noGrp="1"/>
          </p:cNvSpPr>
          <p:nvPr>
            <p:ph type="title" idx="4" hasCustomPrompt="1"/>
          </p:nvPr>
        </p:nvSpPr>
        <p:spPr>
          <a:xfrm>
            <a:off x="3165133" y="4131533"/>
            <a:ext cx="2691200" cy="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t>xx%</a:t>
            </a:r>
          </a:p>
        </p:txBody>
      </p:sp>
      <p:sp>
        <p:nvSpPr>
          <p:cNvPr id="270" name="Google Shape;270;p27"/>
          <p:cNvSpPr txBox="1">
            <a:spLocks noGrp="1"/>
          </p:cNvSpPr>
          <p:nvPr>
            <p:ph type="subTitle" idx="5"/>
          </p:nvPr>
        </p:nvSpPr>
        <p:spPr>
          <a:xfrm>
            <a:off x="3165133" y="4495200"/>
            <a:ext cx="26912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1" name="Google Shape;271;p27"/>
          <p:cNvSpPr txBox="1">
            <a:spLocks noGrp="1"/>
          </p:cNvSpPr>
          <p:nvPr>
            <p:ph type="subTitle" idx="6"/>
          </p:nvPr>
        </p:nvSpPr>
        <p:spPr>
          <a:xfrm>
            <a:off x="3165133" y="5020000"/>
            <a:ext cx="26912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2" name="Google Shape;272;p27"/>
          <p:cNvSpPr txBox="1">
            <a:spLocks noGrp="1"/>
          </p:cNvSpPr>
          <p:nvPr>
            <p:ph type="title" idx="7" hasCustomPrompt="1"/>
          </p:nvPr>
        </p:nvSpPr>
        <p:spPr>
          <a:xfrm>
            <a:off x="8163400" y="1678200"/>
            <a:ext cx="2691200" cy="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t>xx%</a:t>
            </a:r>
          </a:p>
        </p:txBody>
      </p:sp>
      <p:sp>
        <p:nvSpPr>
          <p:cNvPr id="273" name="Google Shape;273;p27"/>
          <p:cNvSpPr txBox="1">
            <a:spLocks noGrp="1"/>
          </p:cNvSpPr>
          <p:nvPr>
            <p:ph type="subTitle" idx="8"/>
          </p:nvPr>
        </p:nvSpPr>
        <p:spPr>
          <a:xfrm>
            <a:off x="8163400" y="2041867"/>
            <a:ext cx="26912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subTitle" idx="9"/>
          </p:nvPr>
        </p:nvSpPr>
        <p:spPr>
          <a:xfrm>
            <a:off x="8163400" y="2566667"/>
            <a:ext cx="26912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5" name="Google Shape;275;p27"/>
          <p:cNvSpPr txBox="1">
            <a:spLocks noGrp="1"/>
          </p:cNvSpPr>
          <p:nvPr>
            <p:ph type="title" idx="13" hasCustomPrompt="1"/>
          </p:nvPr>
        </p:nvSpPr>
        <p:spPr>
          <a:xfrm>
            <a:off x="8163400" y="4131533"/>
            <a:ext cx="2691200" cy="5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r>
              <a:t>xx%</a:t>
            </a:r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14"/>
          </p:nvPr>
        </p:nvSpPr>
        <p:spPr>
          <a:xfrm>
            <a:off x="8163400" y="4495200"/>
            <a:ext cx="2691200" cy="52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77" name="Google Shape;277;p27"/>
          <p:cNvSpPr txBox="1">
            <a:spLocks noGrp="1"/>
          </p:cNvSpPr>
          <p:nvPr>
            <p:ph type="subTitle" idx="15"/>
          </p:nvPr>
        </p:nvSpPr>
        <p:spPr>
          <a:xfrm>
            <a:off x="8163400" y="5020000"/>
            <a:ext cx="2691200" cy="120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5810625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28"/>
          <p:cNvSpPr/>
          <p:nvPr/>
        </p:nvSpPr>
        <p:spPr>
          <a:xfrm>
            <a:off x="8181467" y="-721200"/>
            <a:ext cx="3501600" cy="3501600"/>
          </a:xfrm>
          <a:prstGeom prst="donut">
            <a:avLst>
              <a:gd name="adj" fmla="val 1261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0" name="Google Shape;280;p28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28"/>
          <p:cNvSpPr txBox="1"/>
          <p:nvPr/>
        </p:nvSpPr>
        <p:spPr>
          <a:xfrm>
            <a:off x="1458833" y="5187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2" name="Google Shape;282;p28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83" name="Google Shape;283;p28"/>
          <p:cNvSpPr txBox="1"/>
          <p:nvPr/>
        </p:nvSpPr>
        <p:spPr>
          <a:xfrm>
            <a:off x="1458833" y="5187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4" name="Google Shape;284;p28"/>
          <p:cNvSpPr txBox="1">
            <a:spLocks noGrp="1"/>
          </p:cNvSpPr>
          <p:nvPr>
            <p:ph type="title" idx="2" hasCustomPrompt="1"/>
          </p:nvPr>
        </p:nvSpPr>
        <p:spPr>
          <a:xfrm>
            <a:off x="1830133" y="1755300"/>
            <a:ext cx="3617200" cy="10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5" name="Google Shape;285;p28"/>
          <p:cNvSpPr txBox="1">
            <a:spLocks noGrp="1"/>
          </p:cNvSpPr>
          <p:nvPr>
            <p:ph type="subTitle" idx="1"/>
          </p:nvPr>
        </p:nvSpPr>
        <p:spPr>
          <a:xfrm>
            <a:off x="1830133" y="2637232"/>
            <a:ext cx="36172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86" name="Google Shape;286;p28"/>
          <p:cNvSpPr txBox="1">
            <a:spLocks noGrp="1"/>
          </p:cNvSpPr>
          <p:nvPr>
            <p:ph type="title" idx="3" hasCustomPrompt="1"/>
          </p:nvPr>
        </p:nvSpPr>
        <p:spPr>
          <a:xfrm>
            <a:off x="4287400" y="4182300"/>
            <a:ext cx="3617200" cy="10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7" name="Google Shape;287;p28"/>
          <p:cNvSpPr txBox="1">
            <a:spLocks noGrp="1"/>
          </p:cNvSpPr>
          <p:nvPr>
            <p:ph type="subTitle" idx="4"/>
          </p:nvPr>
        </p:nvSpPr>
        <p:spPr>
          <a:xfrm>
            <a:off x="4287400" y="5072500"/>
            <a:ext cx="36172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88" name="Google Shape;288;p28"/>
          <p:cNvSpPr txBox="1">
            <a:spLocks noGrp="1"/>
          </p:cNvSpPr>
          <p:nvPr>
            <p:ph type="title" idx="5" hasCustomPrompt="1"/>
          </p:nvPr>
        </p:nvSpPr>
        <p:spPr>
          <a:xfrm>
            <a:off x="6744667" y="1755300"/>
            <a:ext cx="3617200" cy="102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6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9" name="Google Shape;289;p28"/>
          <p:cNvSpPr txBox="1">
            <a:spLocks noGrp="1"/>
          </p:cNvSpPr>
          <p:nvPr>
            <p:ph type="subTitle" idx="6"/>
          </p:nvPr>
        </p:nvSpPr>
        <p:spPr>
          <a:xfrm>
            <a:off x="6744667" y="2637232"/>
            <a:ext cx="3617200" cy="9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8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290" name="Google Shape;290;p28"/>
          <p:cNvSpPr/>
          <p:nvPr/>
        </p:nvSpPr>
        <p:spPr>
          <a:xfrm>
            <a:off x="-1637600" y="1679100"/>
            <a:ext cx="2604000" cy="2604000"/>
          </a:xfrm>
          <a:prstGeom prst="donut">
            <a:avLst>
              <a:gd name="adj" fmla="val 14151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1" name="Google Shape;291;p28"/>
          <p:cNvSpPr/>
          <p:nvPr/>
        </p:nvSpPr>
        <p:spPr>
          <a:xfrm rot="-5400000">
            <a:off x="9385301" y="3795033"/>
            <a:ext cx="5388400" cy="5388400"/>
          </a:xfrm>
          <a:prstGeom prst="blockArc">
            <a:avLst>
              <a:gd name="adj1" fmla="val 15572732"/>
              <a:gd name="adj2" fmla="val 250761"/>
              <a:gd name="adj3" fmla="val 841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2" name="Google Shape;292;p28"/>
          <p:cNvSpPr/>
          <p:nvPr/>
        </p:nvSpPr>
        <p:spPr>
          <a:xfrm>
            <a:off x="1713033" y="5011500"/>
            <a:ext cx="3670800" cy="3670800"/>
          </a:xfrm>
          <a:prstGeom prst="donut">
            <a:avLst>
              <a:gd name="adj" fmla="val 11083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1758384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9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5" name="Google Shape;295;p29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296" name="Google Shape;296;p29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p29"/>
          <p:cNvSpPr txBox="1">
            <a:spLocks noGrp="1"/>
          </p:cNvSpPr>
          <p:nvPr>
            <p:ph type="title" idx="2" hasCustomPrompt="1"/>
          </p:nvPr>
        </p:nvSpPr>
        <p:spPr>
          <a:xfrm>
            <a:off x="1255067" y="3921867"/>
            <a:ext cx="2834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5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298" name="Google Shape;298;p29"/>
          <p:cNvSpPr txBox="1">
            <a:spLocks noGrp="1"/>
          </p:cNvSpPr>
          <p:nvPr>
            <p:ph type="title" idx="3" hasCustomPrompt="1"/>
          </p:nvPr>
        </p:nvSpPr>
        <p:spPr>
          <a:xfrm>
            <a:off x="4678833" y="3921867"/>
            <a:ext cx="2834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5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299" name="Google Shape;299;p29"/>
          <p:cNvSpPr txBox="1">
            <a:spLocks noGrp="1"/>
          </p:cNvSpPr>
          <p:nvPr>
            <p:ph type="title" idx="4"/>
          </p:nvPr>
        </p:nvSpPr>
        <p:spPr>
          <a:xfrm>
            <a:off x="1255081" y="4858160"/>
            <a:ext cx="2834400" cy="5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133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00" name="Google Shape;300;p29"/>
          <p:cNvSpPr txBox="1">
            <a:spLocks noGrp="1"/>
          </p:cNvSpPr>
          <p:nvPr>
            <p:ph type="subTitle" idx="1"/>
          </p:nvPr>
        </p:nvSpPr>
        <p:spPr>
          <a:xfrm>
            <a:off x="1255081" y="5318001"/>
            <a:ext cx="2834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01" name="Google Shape;301;p29"/>
          <p:cNvSpPr txBox="1">
            <a:spLocks noGrp="1"/>
          </p:cNvSpPr>
          <p:nvPr>
            <p:ph type="title" idx="5"/>
          </p:nvPr>
        </p:nvSpPr>
        <p:spPr>
          <a:xfrm>
            <a:off x="4678833" y="4858161"/>
            <a:ext cx="2834400" cy="5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133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02" name="Google Shape;302;p29"/>
          <p:cNvSpPr txBox="1">
            <a:spLocks noGrp="1"/>
          </p:cNvSpPr>
          <p:nvPr>
            <p:ph type="subTitle" idx="6"/>
          </p:nvPr>
        </p:nvSpPr>
        <p:spPr>
          <a:xfrm>
            <a:off x="4678833" y="5318004"/>
            <a:ext cx="2834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title" idx="7" hasCustomPrompt="1"/>
          </p:nvPr>
        </p:nvSpPr>
        <p:spPr>
          <a:xfrm>
            <a:off x="8102700" y="3921867"/>
            <a:ext cx="2834400" cy="102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53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Font typeface="Montserrat"/>
              <a:buNone/>
              <a:defRPr sz="80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 idx="8"/>
          </p:nvPr>
        </p:nvSpPr>
        <p:spPr>
          <a:xfrm>
            <a:off x="8102700" y="4858161"/>
            <a:ext cx="2834400" cy="57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None/>
              <a:defRPr sz="2133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500"/>
              <a:buFont typeface="Montserrat"/>
              <a:buNone/>
              <a:defRPr sz="3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05" name="Google Shape;305;p29"/>
          <p:cNvSpPr txBox="1">
            <a:spLocks noGrp="1"/>
          </p:cNvSpPr>
          <p:nvPr>
            <p:ph type="subTitle" idx="9"/>
          </p:nvPr>
        </p:nvSpPr>
        <p:spPr>
          <a:xfrm>
            <a:off x="8102700" y="5318004"/>
            <a:ext cx="2834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06" name="Google Shape;306;p29"/>
          <p:cNvSpPr/>
          <p:nvPr/>
        </p:nvSpPr>
        <p:spPr>
          <a:xfrm>
            <a:off x="10551533" y="-579433"/>
            <a:ext cx="2834400" cy="2834400"/>
          </a:xfrm>
          <a:prstGeom prst="donut">
            <a:avLst>
              <a:gd name="adj" fmla="val 130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7" name="Google Shape;307;p29"/>
          <p:cNvSpPr/>
          <p:nvPr/>
        </p:nvSpPr>
        <p:spPr>
          <a:xfrm>
            <a:off x="-746433" y="6138800"/>
            <a:ext cx="2834400" cy="2834400"/>
          </a:xfrm>
          <a:prstGeom prst="donut">
            <a:avLst>
              <a:gd name="adj" fmla="val 130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0132396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bg>
      <p:bgPr>
        <a:solidFill>
          <a:schemeClr val="accent2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0"/>
          <p:cNvSpPr/>
          <p:nvPr/>
        </p:nvSpPr>
        <p:spPr>
          <a:xfrm rot="-6299986">
            <a:off x="10208306" y="4082831"/>
            <a:ext cx="4471145" cy="4905540"/>
          </a:xfrm>
          <a:prstGeom prst="blockArc">
            <a:avLst>
              <a:gd name="adj1" fmla="val 16550563"/>
              <a:gd name="adj2" fmla="val 608065"/>
              <a:gd name="adj3" fmla="val 823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0" name="Google Shape;310;p30"/>
          <p:cNvSpPr/>
          <p:nvPr/>
        </p:nvSpPr>
        <p:spPr>
          <a:xfrm rot="8596392">
            <a:off x="-1012652" y="-1202524"/>
            <a:ext cx="2274247" cy="2274247"/>
          </a:xfrm>
          <a:prstGeom prst="blockArc">
            <a:avLst>
              <a:gd name="adj1" fmla="val 13159347"/>
              <a:gd name="adj2" fmla="val 19114359"/>
              <a:gd name="adj3" fmla="val 2148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1" name="Google Shape;311;p30"/>
          <p:cNvSpPr/>
          <p:nvPr/>
        </p:nvSpPr>
        <p:spPr>
          <a:xfrm rot="10800000">
            <a:off x="688000" y="533000"/>
            <a:ext cx="10816000" cy="5792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2" name="Google Shape;312;p30"/>
          <p:cNvSpPr txBox="1"/>
          <p:nvPr/>
        </p:nvSpPr>
        <p:spPr>
          <a:xfrm>
            <a:off x="1458833" y="1890067"/>
            <a:ext cx="9090800" cy="29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3" name="Google Shape;313;p30"/>
          <p:cNvSpPr txBox="1"/>
          <p:nvPr/>
        </p:nvSpPr>
        <p:spPr>
          <a:xfrm>
            <a:off x="7014700" y="4614300"/>
            <a:ext cx="35348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2133"/>
              </a:spcAft>
              <a:buNone/>
            </a:pPr>
            <a:endParaRPr sz="2400" b="1">
              <a:solidFill>
                <a:srgbClr val="FFC8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p30"/>
          <p:cNvSpPr txBox="1">
            <a:spLocks noGrp="1"/>
          </p:cNvSpPr>
          <p:nvPr>
            <p:ph type="title"/>
          </p:nvPr>
        </p:nvSpPr>
        <p:spPr>
          <a:xfrm>
            <a:off x="1458833" y="1890067"/>
            <a:ext cx="8904400" cy="25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4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15" name="Google Shape;315;p30"/>
          <p:cNvSpPr txBox="1">
            <a:spLocks noGrp="1"/>
          </p:cNvSpPr>
          <p:nvPr>
            <p:ph type="subTitle" idx="1"/>
          </p:nvPr>
        </p:nvSpPr>
        <p:spPr>
          <a:xfrm>
            <a:off x="1458833" y="4672333"/>
            <a:ext cx="8846800" cy="6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2133" b="1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5304645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bg>
      <p:bgPr>
        <a:solidFill>
          <a:schemeClr val="lt1"/>
        </a:solidFill>
        <a:effectLst/>
      </p:bgPr>
    </p:bg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1"/>
          <p:cNvSpPr/>
          <p:nvPr/>
        </p:nvSpPr>
        <p:spPr>
          <a:xfrm>
            <a:off x="7185867" y="649900"/>
            <a:ext cx="1823600" cy="1823600"/>
          </a:xfrm>
          <a:prstGeom prst="donut">
            <a:avLst>
              <a:gd name="adj" fmla="val 15908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8" name="Google Shape;318;p31"/>
          <p:cNvSpPr txBox="1"/>
          <p:nvPr/>
        </p:nvSpPr>
        <p:spPr>
          <a:xfrm>
            <a:off x="1458833" y="1890067"/>
            <a:ext cx="9090800" cy="291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9" name="Google Shape;319;p31"/>
          <p:cNvSpPr txBox="1"/>
          <p:nvPr/>
        </p:nvSpPr>
        <p:spPr>
          <a:xfrm>
            <a:off x="7014700" y="4614300"/>
            <a:ext cx="35348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2133"/>
              </a:spcAft>
              <a:buNone/>
            </a:pPr>
            <a:endParaRPr sz="2400" b="1">
              <a:solidFill>
                <a:srgbClr val="FFC8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0" name="Google Shape;320;p31"/>
          <p:cNvSpPr txBox="1">
            <a:spLocks noGrp="1"/>
          </p:cNvSpPr>
          <p:nvPr>
            <p:ph type="title"/>
          </p:nvPr>
        </p:nvSpPr>
        <p:spPr>
          <a:xfrm>
            <a:off x="2257800" y="2047167"/>
            <a:ext cx="7676400" cy="2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7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3733">
                <a:solidFill>
                  <a:schemeClr val="accen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3733">
                <a:solidFill>
                  <a:schemeClr val="accen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3733">
                <a:solidFill>
                  <a:schemeClr val="accen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3733">
                <a:solidFill>
                  <a:schemeClr val="accen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3733">
                <a:solidFill>
                  <a:schemeClr val="accen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3733">
                <a:solidFill>
                  <a:schemeClr val="accen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3733">
                <a:solidFill>
                  <a:schemeClr val="accen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3733">
                <a:solidFill>
                  <a:schemeClr val="accen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21" name="Google Shape;321;p31"/>
          <p:cNvSpPr txBox="1">
            <a:spLocks noGrp="1"/>
          </p:cNvSpPr>
          <p:nvPr>
            <p:ph type="subTitle" idx="1"/>
          </p:nvPr>
        </p:nvSpPr>
        <p:spPr>
          <a:xfrm>
            <a:off x="3400800" y="5474000"/>
            <a:ext cx="5390400" cy="66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667" b="1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2667">
                <a:solidFill>
                  <a:schemeClr val="accent2"/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22" name="Google Shape;322;p31"/>
          <p:cNvSpPr/>
          <p:nvPr/>
        </p:nvSpPr>
        <p:spPr>
          <a:xfrm flipH="1">
            <a:off x="9359735" y="3780200"/>
            <a:ext cx="5215600" cy="5215600"/>
          </a:xfrm>
          <a:prstGeom prst="blockArc">
            <a:avLst>
              <a:gd name="adj1" fmla="val 15764927"/>
              <a:gd name="adj2" fmla="val 943522"/>
              <a:gd name="adj3" fmla="val 786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3" name="Google Shape;323;p31"/>
          <p:cNvSpPr/>
          <p:nvPr/>
        </p:nvSpPr>
        <p:spPr>
          <a:xfrm>
            <a:off x="617633" y="5933467"/>
            <a:ext cx="1823600" cy="1823600"/>
          </a:xfrm>
          <a:prstGeom prst="donut">
            <a:avLst>
              <a:gd name="adj" fmla="val 15908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26976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5"/>
          <p:cNvSpPr txBox="1"/>
          <p:nvPr/>
        </p:nvSpPr>
        <p:spPr>
          <a:xfrm>
            <a:off x="1458833" y="721967"/>
            <a:ext cx="53204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" name="Google Shape;37;p5"/>
          <p:cNvSpPr/>
          <p:nvPr/>
        </p:nvSpPr>
        <p:spPr>
          <a:xfrm>
            <a:off x="-1131616" y="5790237"/>
            <a:ext cx="2274000" cy="2274000"/>
          </a:xfrm>
          <a:prstGeom prst="blockArc">
            <a:avLst>
              <a:gd name="adj1" fmla="val 16164733"/>
              <a:gd name="adj2" fmla="val 69283"/>
              <a:gd name="adj3" fmla="val 2367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" name="Google Shape;38;p5"/>
          <p:cNvSpPr txBox="1">
            <a:spLocks noGrp="1"/>
          </p:cNvSpPr>
          <p:nvPr>
            <p:ph type="subTitle" idx="1"/>
          </p:nvPr>
        </p:nvSpPr>
        <p:spPr>
          <a:xfrm>
            <a:off x="1490200" y="4083507"/>
            <a:ext cx="3891200" cy="6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ubTitle" idx="2"/>
          </p:nvPr>
        </p:nvSpPr>
        <p:spPr>
          <a:xfrm>
            <a:off x="1490200" y="4586672"/>
            <a:ext cx="38912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3"/>
          </p:nvPr>
        </p:nvSpPr>
        <p:spPr>
          <a:xfrm>
            <a:off x="6810600" y="4083495"/>
            <a:ext cx="3891200" cy="6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4"/>
          </p:nvPr>
        </p:nvSpPr>
        <p:spPr>
          <a:xfrm>
            <a:off x="6810600" y="4586665"/>
            <a:ext cx="38912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5133444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bg>
      <p:bgPr>
        <a:noFill/>
        <a:effectLst/>
      </p:bgPr>
    </p:bg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2"/>
          <p:cNvSpPr/>
          <p:nvPr/>
        </p:nvSpPr>
        <p:spPr>
          <a:xfrm>
            <a:off x="-38100" y="-110200"/>
            <a:ext cx="6134000" cy="707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6" name="Google Shape;326;p32"/>
          <p:cNvSpPr txBox="1"/>
          <p:nvPr/>
        </p:nvSpPr>
        <p:spPr>
          <a:xfrm>
            <a:off x="7064400" y="3422767"/>
            <a:ext cx="41592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7" name="Google Shape;327;p32"/>
          <p:cNvSpPr txBox="1"/>
          <p:nvPr/>
        </p:nvSpPr>
        <p:spPr>
          <a:xfrm>
            <a:off x="7064400" y="5399167"/>
            <a:ext cx="4159200" cy="1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8" name="Google Shape;328;p32"/>
          <p:cNvSpPr txBox="1"/>
          <p:nvPr/>
        </p:nvSpPr>
        <p:spPr>
          <a:xfrm>
            <a:off x="7183800" y="4398767"/>
            <a:ext cx="4159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9" name="Google Shape;329;p32"/>
          <p:cNvSpPr txBox="1">
            <a:spLocks noGrp="1"/>
          </p:cNvSpPr>
          <p:nvPr>
            <p:ph type="title"/>
          </p:nvPr>
        </p:nvSpPr>
        <p:spPr>
          <a:xfrm>
            <a:off x="1190667" y="4266300"/>
            <a:ext cx="4017600" cy="70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30" name="Google Shape;330;p32"/>
          <p:cNvSpPr txBox="1">
            <a:spLocks noGrp="1"/>
          </p:cNvSpPr>
          <p:nvPr>
            <p:ph type="subTitle" idx="1"/>
          </p:nvPr>
        </p:nvSpPr>
        <p:spPr>
          <a:xfrm>
            <a:off x="1190833" y="4908967"/>
            <a:ext cx="4017600" cy="9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31" name="Google Shape;331;p32"/>
          <p:cNvSpPr txBox="1">
            <a:spLocks noGrp="1"/>
          </p:cNvSpPr>
          <p:nvPr>
            <p:ph type="title" idx="2"/>
          </p:nvPr>
        </p:nvSpPr>
        <p:spPr>
          <a:xfrm>
            <a:off x="7015767" y="4266300"/>
            <a:ext cx="4017600" cy="70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32" name="Google Shape;332;p32"/>
          <p:cNvSpPr txBox="1">
            <a:spLocks noGrp="1"/>
          </p:cNvSpPr>
          <p:nvPr>
            <p:ph type="subTitle" idx="3"/>
          </p:nvPr>
        </p:nvSpPr>
        <p:spPr>
          <a:xfrm>
            <a:off x="7015771" y="4908967"/>
            <a:ext cx="4017600" cy="97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2533002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3"/>
          <p:cNvSpPr/>
          <p:nvPr/>
        </p:nvSpPr>
        <p:spPr>
          <a:xfrm>
            <a:off x="-2613500" y="3896933"/>
            <a:ext cx="5382000" cy="53820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5" name="Google Shape;335;p33"/>
          <p:cNvSpPr/>
          <p:nvPr/>
        </p:nvSpPr>
        <p:spPr>
          <a:xfrm rot="10800000">
            <a:off x="9375300" y="-2237167"/>
            <a:ext cx="5382000" cy="53820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6" name="Google Shape;336;p33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7" name="Google Shape;337;p33"/>
          <p:cNvSpPr txBox="1">
            <a:spLocks noGrp="1"/>
          </p:cNvSpPr>
          <p:nvPr>
            <p:ph type="subTitle" idx="1"/>
          </p:nvPr>
        </p:nvSpPr>
        <p:spPr>
          <a:xfrm>
            <a:off x="3238467" y="1832051"/>
            <a:ext cx="5575200" cy="6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38" name="Google Shape;338;p33"/>
          <p:cNvSpPr txBox="1">
            <a:spLocks noGrp="1"/>
          </p:cNvSpPr>
          <p:nvPr>
            <p:ph type="subTitle" idx="2"/>
          </p:nvPr>
        </p:nvSpPr>
        <p:spPr>
          <a:xfrm>
            <a:off x="3238467" y="2296580"/>
            <a:ext cx="55752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39" name="Google Shape;339;p33"/>
          <p:cNvSpPr txBox="1">
            <a:spLocks noGrp="1"/>
          </p:cNvSpPr>
          <p:nvPr>
            <p:ph type="subTitle" idx="3"/>
          </p:nvPr>
        </p:nvSpPr>
        <p:spPr>
          <a:xfrm>
            <a:off x="5345917" y="4210183"/>
            <a:ext cx="5571600" cy="61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40" name="Google Shape;340;p33"/>
          <p:cNvSpPr txBox="1">
            <a:spLocks noGrp="1"/>
          </p:cNvSpPr>
          <p:nvPr>
            <p:ph type="subTitle" idx="4"/>
          </p:nvPr>
        </p:nvSpPr>
        <p:spPr>
          <a:xfrm>
            <a:off x="5345917" y="4679335"/>
            <a:ext cx="55716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41" name="Google Shape;341;p33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42" name="Google Shape;342;p33"/>
          <p:cNvSpPr/>
          <p:nvPr/>
        </p:nvSpPr>
        <p:spPr>
          <a:xfrm>
            <a:off x="-626100" y="1746721"/>
            <a:ext cx="1333200" cy="1333200"/>
          </a:xfrm>
          <a:prstGeom prst="donut">
            <a:avLst>
              <a:gd name="adj" fmla="val 209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3" name="Google Shape;343;p33"/>
          <p:cNvSpPr>
            <a:spLocks noGrp="1"/>
          </p:cNvSpPr>
          <p:nvPr>
            <p:ph type="pic" idx="5"/>
          </p:nvPr>
        </p:nvSpPr>
        <p:spPr>
          <a:xfrm>
            <a:off x="1099367" y="1741868"/>
            <a:ext cx="1780000" cy="1780000"/>
          </a:xfrm>
          <a:prstGeom prst="rect">
            <a:avLst/>
          </a:prstGeom>
          <a:noFill/>
          <a:ln>
            <a:noFill/>
          </a:ln>
        </p:spPr>
      </p:sp>
      <p:sp>
        <p:nvSpPr>
          <p:cNvPr id="344" name="Google Shape;344;p33"/>
          <p:cNvSpPr>
            <a:spLocks noGrp="1"/>
          </p:cNvSpPr>
          <p:nvPr>
            <p:ph type="pic" idx="6"/>
          </p:nvPr>
        </p:nvSpPr>
        <p:spPr>
          <a:xfrm>
            <a:off x="3201984" y="4106549"/>
            <a:ext cx="1780000" cy="1780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5590942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4"/>
          <p:cNvSpPr>
            <a:spLocks noGrp="1"/>
          </p:cNvSpPr>
          <p:nvPr>
            <p:ph type="pic" idx="2"/>
          </p:nvPr>
        </p:nvSpPr>
        <p:spPr>
          <a:xfrm>
            <a:off x="1614300" y="1593167"/>
            <a:ext cx="3889200" cy="45476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34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8" name="Google Shape;348;p34"/>
          <p:cNvSpPr txBox="1">
            <a:spLocks noGrp="1"/>
          </p:cNvSpPr>
          <p:nvPr>
            <p:ph type="subTitle" idx="1"/>
          </p:nvPr>
        </p:nvSpPr>
        <p:spPr>
          <a:xfrm>
            <a:off x="6185600" y="1593167"/>
            <a:ext cx="4406800" cy="6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49" name="Google Shape;349;p34"/>
          <p:cNvSpPr txBox="1">
            <a:spLocks noGrp="1"/>
          </p:cNvSpPr>
          <p:nvPr>
            <p:ph type="subTitle" idx="3"/>
          </p:nvPr>
        </p:nvSpPr>
        <p:spPr>
          <a:xfrm>
            <a:off x="6185600" y="2096335"/>
            <a:ext cx="4406800" cy="9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50" name="Google Shape;350;p34"/>
          <p:cNvSpPr txBox="1">
            <a:spLocks noGrp="1"/>
          </p:cNvSpPr>
          <p:nvPr>
            <p:ph type="subTitle" idx="4"/>
          </p:nvPr>
        </p:nvSpPr>
        <p:spPr>
          <a:xfrm>
            <a:off x="6185600" y="3090828"/>
            <a:ext cx="4406800" cy="61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51" name="Google Shape;351;p34"/>
          <p:cNvSpPr txBox="1">
            <a:spLocks noGrp="1"/>
          </p:cNvSpPr>
          <p:nvPr>
            <p:ph type="subTitle" idx="5"/>
          </p:nvPr>
        </p:nvSpPr>
        <p:spPr>
          <a:xfrm>
            <a:off x="6185600" y="3594000"/>
            <a:ext cx="4406800" cy="254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52" name="Google Shape;352;p34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53" name="Google Shape;353;p34"/>
          <p:cNvSpPr/>
          <p:nvPr/>
        </p:nvSpPr>
        <p:spPr>
          <a:xfrm>
            <a:off x="11240967" y="1678900"/>
            <a:ext cx="2928800" cy="2928800"/>
          </a:xfrm>
          <a:prstGeom prst="donut">
            <a:avLst>
              <a:gd name="adj" fmla="val 1185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4" name="Google Shape;354;p34"/>
          <p:cNvSpPr/>
          <p:nvPr/>
        </p:nvSpPr>
        <p:spPr>
          <a:xfrm>
            <a:off x="-1478600" y="2781300"/>
            <a:ext cx="2408800" cy="2408800"/>
          </a:xfrm>
          <a:prstGeom prst="donut">
            <a:avLst>
              <a:gd name="adj" fmla="val 1444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59648404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Title and two columns 4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5"/>
          <p:cNvSpPr/>
          <p:nvPr/>
        </p:nvSpPr>
        <p:spPr>
          <a:xfrm rot="10800000">
            <a:off x="-1573485" y="-1607067"/>
            <a:ext cx="3183600" cy="3183600"/>
          </a:xfrm>
          <a:prstGeom prst="blockArc">
            <a:avLst>
              <a:gd name="adj1" fmla="val 10779047"/>
              <a:gd name="adj2" fmla="val 16253876"/>
              <a:gd name="adj3" fmla="val 8905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7" name="Google Shape;357;p35"/>
          <p:cNvSpPr txBox="1">
            <a:spLocks noGrp="1"/>
          </p:cNvSpPr>
          <p:nvPr>
            <p:ph type="title"/>
          </p:nvPr>
        </p:nvSpPr>
        <p:spPr>
          <a:xfrm>
            <a:off x="7292767" y="749751"/>
            <a:ext cx="3638400" cy="13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58" name="Google Shape;358;p35"/>
          <p:cNvSpPr txBox="1">
            <a:spLocks noGrp="1"/>
          </p:cNvSpPr>
          <p:nvPr>
            <p:ph type="subTitle" idx="1"/>
          </p:nvPr>
        </p:nvSpPr>
        <p:spPr>
          <a:xfrm>
            <a:off x="6192775" y="2009220"/>
            <a:ext cx="3020000" cy="10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59" name="Google Shape;359;p35"/>
          <p:cNvSpPr txBox="1">
            <a:spLocks noGrp="1"/>
          </p:cNvSpPr>
          <p:nvPr>
            <p:ph type="subTitle" idx="2"/>
          </p:nvPr>
        </p:nvSpPr>
        <p:spPr>
          <a:xfrm>
            <a:off x="6186091" y="2993500"/>
            <a:ext cx="3020000" cy="10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60" name="Google Shape;360;p35"/>
          <p:cNvSpPr txBox="1">
            <a:spLocks noGrp="1"/>
          </p:cNvSpPr>
          <p:nvPr>
            <p:ph type="subTitle" idx="3"/>
          </p:nvPr>
        </p:nvSpPr>
        <p:spPr>
          <a:xfrm>
            <a:off x="6179400" y="4050887"/>
            <a:ext cx="3020000" cy="100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61" name="Google Shape;361;p35"/>
          <p:cNvSpPr txBox="1">
            <a:spLocks noGrp="1"/>
          </p:cNvSpPr>
          <p:nvPr>
            <p:ph type="subTitle" idx="4"/>
          </p:nvPr>
        </p:nvSpPr>
        <p:spPr>
          <a:xfrm>
            <a:off x="6192775" y="5035299"/>
            <a:ext cx="3020000" cy="10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62" name="Google Shape;362;p35"/>
          <p:cNvSpPr>
            <a:spLocks noGrp="1"/>
          </p:cNvSpPr>
          <p:nvPr>
            <p:ph type="pic" idx="5"/>
          </p:nvPr>
        </p:nvSpPr>
        <p:spPr>
          <a:xfrm>
            <a:off x="939133" y="1253000"/>
            <a:ext cx="4723600" cy="43520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2041428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5">
  <p:cSld name="Title and two columns 5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"/>
          <p:cNvSpPr/>
          <p:nvPr/>
        </p:nvSpPr>
        <p:spPr>
          <a:xfrm>
            <a:off x="-1384933" y="-716200"/>
            <a:ext cx="3670800" cy="3670800"/>
          </a:xfrm>
          <a:prstGeom prst="donut">
            <a:avLst>
              <a:gd name="adj" fmla="val 1185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36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6" name="Google Shape;366;p36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67" name="Google Shape;367;p36"/>
          <p:cNvSpPr txBox="1">
            <a:spLocks noGrp="1"/>
          </p:cNvSpPr>
          <p:nvPr>
            <p:ph type="subTitle" idx="1"/>
          </p:nvPr>
        </p:nvSpPr>
        <p:spPr>
          <a:xfrm>
            <a:off x="2436000" y="4816200"/>
            <a:ext cx="3408400" cy="61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68" name="Google Shape;368;p36"/>
          <p:cNvSpPr txBox="1">
            <a:spLocks noGrp="1"/>
          </p:cNvSpPr>
          <p:nvPr>
            <p:ph type="subTitle" idx="2"/>
          </p:nvPr>
        </p:nvSpPr>
        <p:spPr>
          <a:xfrm>
            <a:off x="2436000" y="5317877"/>
            <a:ext cx="3408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69" name="Google Shape;369;p36"/>
          <p:cNvSpPr txBox="1">
            <a:spLocks noGrp="1"/>
          </p:cNvSpPr>
          <p:nvPr>
            <p:ph type="subTitle" idx="3"/>
          </p:nvPr>
        </p:nvSpPr>
        <p:spPr>
          <a:xfrm>
            <a:off x="6347600" y="4816193"/>
            <a:ext cx="3408400" cy="615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70" name="Google Shape;370;p36"/>
          <p:cNvSpPr txBox="1">
            <a:spLocks noGrp="1"/>
          </p:cNvSpPr>
          <p:nvPr>
            <p:ph type="subTitle" idx="4"/>
          </p:nvPr>
        </p:nvSpPr>
        <p:spPr>
          <a:xfrm>
            <a:off x="6347600" y="5318004"/>
            <a:ext cx="34084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71" name="Google Shape;371;p36"/>
          <p:cNvSpPr/>
          <p:nvPr/>
        </p:nvSpPr>
        <p:spPr>
          <a:xfrm>
            <a:off x="10349867" y="4303400"/>
            <a:ext cx="3670800" cy="3670800"/>
          </a:xfrm>
          <a:prstGeom prst="donut">
            <a:avLst>
              <a:gd name="adj" fmla="val 11854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2" name="Google Shape;372;p36"/>
          <p:cNvSpPr>
            <a:spLocks noGrp="1"/>
          </p:cNvSpPr>
          <p:nvPr>
            <p:ph type="pic" idx="5"/>
          </p:nvPr>
        </p:nvSpPr>
        <p:spPr>
          <a:xfrm>
            <a:off x="2946093" y="1663900"/>
            <a:ext cx="2389600" cy="2987200"/>
          </a:xfrm>
          <a:prstGeom prst="rect">
            <a:avLst/>
          </a:prstGeom>
          <a:noFill/>
          <a:ln>
            <a:noFill/>
          </a:ln>
        </p:spPr>
      </p:sp>
      <p:sp>
        <p:nvSpPr>
          <p:cNvPr id="373" name="Google Shape;373;p36"/>
          <p:cNvSpPr>
            <a:spLocks noGrp="1"/>
          </p:cNvSpPr>
          <p:nvPr>
            <p:ph type="pic" idx="6"/>
          </p:nvPr>
        </p:nvSpPr>
        <p:spPr>
          <a:xfrm>
            <a:off x="6857693" y="1663900"/>
            <a:ext cx="2389600" cy="2987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2778782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6">
  <p:cSld name="Title and two columns 6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7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6" name="Google Shape;376;p37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77" name="Google Shape;377;p37"/>
          <p:cNvSpPr txBox="1">
            <a:spLocks noGrp="1"/>
          </p:cNvSpPr>
          <p:nvPr>
            <p:ph type="body" idx="1"/>
          </p:nvPr>
        </p:nvSpPr>
        <p:spPr>
          <a:xfrm>
            <a:off x="937200" y="1536633"/>
            <a:ext cx="50804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754" lvl="2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438339" lvl="3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047924" lvl="4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3657509" lvl="5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4267093" lvl="6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4876678" lvl="7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5486263" lvl="8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78" name="Google Shape;378;p37"/>
          <p:cNvSpPr txBox="1">
            <a:spLocks noGrp="1"/>
          </p:cNvSpPr>
          <p:nvPr>
            <p:ph type="body" idx="2"/>
          </p:nvPr>
        </p:nvSpPr>
        <p:spPr>
          <a:xfrm>
            <a:off x="6160596" y="1536633"/>
            <a:ext cx="50804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0639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1219170" lvl="1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754" lvl="2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438339" lvl="3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047924" lvl="4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3657509" lvl="5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4267093" lvl="6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4876678" lvl="7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5486263" lvl="8" indent="-40639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sz="16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16719612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bg>
      <p:bgPr>
        <a:noFill/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8"/>
          <p:cNvSpPr/>
          <p:nvPr/>
        </p:nvSpPr>
        <p:spPr>
          <a:xfrm rot="-5400000">
            <a:off x="10620013" y="-1462937"/>
            <a:ext cx="3183600" cy="3183600"/>
          </a:xfrm>
          <a:prstGeom prst="blockArc">
            <a:avLst>
              <a:gd name="adj1" fmla="val 10820796"/>
              <a:gd name="adj2" fmla="val 16556050"/>
              <a:gd name="adj3" fmla="val 1084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1" name="Google Shape;381;p38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2" name="Google Shape;382;p38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3" name="Google Shape;383;p38"/>
          <p:cNvSpPr/>
          <p:nvPr/>
        </p:nvSpPr>
        <p:spPr>
          <a:xfrm rot="-900003">
            <a:off x="-1957335" y="5761068"/>
            <a:ext cx="3183681" cy="3183681"/>
          </a:xfrm>
          <a:prstGeom prst="blockArc">
            <a:avLst>
              <a:gd name="adj1" fmla="val 17506725"/>
              <a:gd name="adj2" fmla="val 21555750"/>
              <a:gd name="adj3" fmla="val 9524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38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1271459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bg>
      <p:bgPr>
        <a:noFill/>
        <a:effectLst/>
      </p:bgPr>
    </p:bg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9"/>
          <p:cNvSpPr/>
          <p:nvPr/>
        </p:nvSpPr>
        <p:spPr>
          <a:xfrm rot="-5400000">
            <a:off x="10620013" y="-1462937"/>
            <a:ext cx="3183600" cy="3183600"/>
          </a:xfrm>
          <a:prstGeom prst="blockArc">
            <a:avLst>
              <a:gd name="adj1" fmla="val 10820796"/>
              <a:gd name="adj2" fmla="val 16556050"/>
              <a:gd name="adj3" fmla="val 1084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7" name="Google Shape;387;p39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8" name="Google Shape;388;p39"/>
          <p:cNvSpPr txBox="1"/>
          <p:nvPr/>
        </p:nvSpPr>
        <p:spPr>
          <a:xfrm>
            <a:off x="1458833" y="5187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9" name="Google Shape;389;p39"/>
          <p:cNvSpPr/>
          <p:nvPr/>
        </p:nvSpPr>
        <p:spPr>
          <a:xfrm rot="-900003">
            <a:off x="-1957335" y="5761068"/>
            <a:ext cx="3183681" cy="3183681"/>
          </a:xfrm>
          <a:prstGeom prst="blockArc">
            <a:avLst>
              <a:gd name="adj1" fmla="val 17506725"/>
              <a:gd name="adj2" fmla="val 21555750"/>
              <a:gd name="adj3" fmla="val 9524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0" name="Google Shape;390;p39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391" name="Google Shape;391;p39"/>
          <p:cNvSpPr txBox="1">
            <a:spLocks noGrp="1"/>
          </p:cNvSpPr>
          <p:nvPr>
            <p:ph type="body" idx="1"/>
          </p:nvPr>
        </p:nvSpPr>
        <p:spPr>
          <a:xfrm>
            <a:off x="937200" y="1536633"/>
            <a:ext cx="103036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828754" lvl="2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2438339" lvl="3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3047924" lvl="4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3657509" lvl="5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4267093" lvl="6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4876678" lvl="7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5486263" lvl="8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</p:spTree>
    <p:extLst>
      <p:ext uri="{BB962C8B-B14F-4D97-AF65-F5344CB8AC3E}">
        <p14:creationId xmlns:p14="http://schemas.microsoft.com/office/powerpoint/2010/main" val="406821902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bg>
      <p:bgPr>
        <a:noFill/>
        <a:effectLst/>
      </p:bgPr>
    </p:bg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40"/>
          <p:cNvSpPr/>
          <p:nvPr/>
        </p:nvSpPr>
        <p:spPr>
          <a:xfrm rot="8596392">
            <a:off x="-1187185" y="-1297390"/>
            <a:ext cx="2274247" cy="2274247"/>
          </a:xfrm>
          <a:prstGeom prst="blockArc">
            <a:avLst>
              <a:gd name="adj1" fmla="val 11751713"/>
              <a:gd name="adj2" fmla="val 2721617"/>
              <a:gd name="adj3" fmla="val 2605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4" name="Google Shape;394;p40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5" name="Google Shape;395;p40"/>
          <p:cNvSpPr/>
          <p:nvPr/>
        </p:nvSpPr>
        <p:spPr>
          <a:xfrm>
            <a:off x="10972367" y="5605967"/>
            <a:ext cx="2507200" cy="2507200"/>
          </a:xfrm>
          <a:prstGeom prst="donut">
            <a:avLst>
              <a:gd name="adj" fmla="val 872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6" name="Google Shape;396;p40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7" name="Google Shape;397;p40"/>
          <p:cNvSpPr txBox="1">
            <a:spLocks noGrp="1"/>
          </p:cNvSpPr>
          <p:nvPr>
            <p:ph type="subTitle" idx="1"/>
          </p:nvPr>
        </p:nvSpPr>
        <p:spPr>
          <a:xfrm>
            <a:off x="6731167" y="1499167"/>
            <a:ext cx="4026400" cy="4404800"/>
          </a:xfrm>
          <a:prstGeom prst="rect">
            <a:avLst/>
          </a:prstGeom>
        </p:spPr>
        <p:txBody>
          <a:bodyPr spcFirstLastPara="1" wrap="square" lIns="0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398" name="Google Shape;398;p40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9" name="Google Shape;399;p40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29348538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bg>
      <p:bgPr>
        <a:noFill/>
        <a:effectLst/>
      </p:bgPr>
    </p:bg>
    <p:spTree>
      <p:nvGrpSpPr>
        <p:cNvPr id="1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1"/>
          <p:cNvSpPr>
            <a:spLocks noGrp="1"/>
          </p:cNvSpPr>
          <p:nvPr>
            <p:ph type="pic" idx="2"/>
          </p:nvPr>
        </p:nvSpPr>
        <p:spPr>
          <a:xfrm>
            <a:off x="-10633" y="0"/>
            <a:ext cx="7149200" cy="4798000"/>
          </a:xfrm>
          <a:prstGeom prst="rect">
            <a:avLst/>
          </a:prstGeom>
          <a:noFill/>
          <a:ln>
            <a:noFill/>
          </a:ln>
        </p:spPr>
      </p:sp>
      <p:sp>
        <p:nvSpPr>
          <p:cNvPr id="402" name="Google Shape;402;p41"/>
          <p:cNvSpPr txBox="1">
            <a:spLocks noGrp="1"/>
          </p:cNvSpPr>
          <p:nvPr>
            <p:ph type="title"/>
          </p:nvPr>
        </p:nvSpPr>
        <p:spPr>
          <a:xfrm>
            <a:off x="5954967" y="2582000"/>
            <a:ext cx="46376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03" name="Google Shape;403;p41"/>
          <p:cNvSpPr txBox="1">
            <a:spLocks noGrp="1"/>
          </p:cNvSpPr>
          <p:nvPr>
            <p:ph type="subTitle" idx="1"/>
          </p:nvPr>
        </p:nvSpPr>
        <p:spPr>
          <a:xfrm>
            <a:off x="5954967" y="4059600"/>
            <a:ext cx="4637600" cy="1559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04" name="Google Shape;404;p41"/>
          <p:cNvSpPr/>
          <p:nvPr/>
        </p:nvSpPr>
        <p:spPr>
          <a:xfrm>
            <a:off x="-2319245" y="4059596"/>
            <a:ext cx="4905600" cy="49056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5" name="Google Shape;405;p41"/>
          <p:cNvSpPr/>
          <p:nvPr/>
        </p:nvSpPr>
        <p:spPr>
          <a:xfrm rot="10800000">
            <a:off x="9600155" y="-2046471"/>
            <a:ext cx="4905600" cy="49056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899943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-205800" y="518767"/>
            <a:ext cx="12603600" cy="88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" name="Google Shape;45;p6"/>
          <p:cNvSpPr txBox="1"/>
          <p:nvPr/>
        </p:nvSpPr>
        <p:spPr>
          <a:xfrm>
            <a:off x="1458833" y="721967"/>
            <a:ext cx="9101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6" name="Google Shape;46;p6"/>
          <p:cNvSpPr/>
          <p:nvPr/>
        </p:nvSpPr>
        <p:spPr>
          <a:xfrm>
            <a:off x="11068484" y="5695371"/>
            <a:ext cx="2274000" cy="2274000"/>
          </a:xfrm>
          <a:prstGeom prst="blockArc">
            <a:avLst>
              <a:gd name="adj1" fmla="val 10676778"/>
              <a:gd name="adj2" fmla="val 16322302"/>
              <a:gd name="adj3" fmla="val 11982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6"/>
          <p:cNvSpPr txBox="1">
            <a:spLocks noGrp="1"/>
          </p:cNvSpPr>
          <p:nvPr>
            <p:ph type="title"/>
          </p:nvPr>
        </p:nvSpPr>
        <p:spPr>
          <a:xfrm>
            <a:off x="1458833" y="577967"/>
            <a:ext cx="1031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09416665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bg>
      <p:bgPr>
        <a:noFill/>
        <a:effectLst/>
      </p:bgPr>
    </p:bg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2"/>
          <p:cNvSpPr/>
          <p:nvPr/>
        </p:nvSpPr>
        <p:spPr>
          <a:xfrm rot="-5400000">
            <a:off x="10903471" y="-1535731"/>
            <a:ext cx="2598000" cy="2598000"/>
          </a:xfrm>
          <a:prstGeom prst="blockArc">
            <a:avLst>
              <a:gd name="adj1" fmla="val 10796618"/>
              <a:gd name="adj2" fmla="val 15882085"/>
              <a:gd name="adj3" fmla="val 7819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8" name="Google Shape;408;p42"/>
          <p:cNvSpPr/>
          <p:nvPr/>
        </p:nvSpPr>
        <p:spPr>
          <a:xfrm rot="-900003">
            <a:off x="-1903102" y="5327367"/>
            <a:ext cx="3183681" cy="3183681"/>
          </a:xfrm>
          <a:prstGeom prst="blockArc">
            <a:avLst>
              <a:gd name="adj1" fmla="val 17683086"/>
              <a:gd name="adj2" fmla="val 837016"/>
              <a:gd name="adj3" fmla="val 920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9" name="Google Shape;409;p42"/>
          <p:cNvSpPr txBox="1">
            <a:spLocks noGrp="1"/>
          </p:cNvSpPr>
          <p:nvPr>
            <p:ph type="title"/>
          </p:nvPr>
        </p:nvSpPr>
        <p:spPr>
          <a:xfrm>
            <a:off x="1251567" y="1649267"/>
            <a:ext cx="4818400" cy="16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10" name="Google Shape;410;p42"/>
          <p:cNvSpPr txBox="1">
            <a:spLocks noGrp="1"/>
          </p:cNvSpPr>
          <p:nvPr>
            <p:ph type="subTitle" idx="1"/>
          </p:nvPr>
        </p:nvSpPr>
        <p:spPr>
          <a:xfrm>
            <a:off x="1251567" y="3380267"/>
            <a:ext cx="4818400" cy="1693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11" name="Google Shape;411;p42"/>
          <p:cNvSpPr>
            <a:spLocks noGrp="1"/>
          </p:cNvSpPr>
          <p:nvPr>
            <p:ph type="pic" idx="2"/>
          </p:nvPr>
        </p:nvSpPr>
        <p:spPr>
          <a:xfrm>
            <a:off x="6897567" y="967600"/>
            <a:ext cx="4204400" cy="4922800"/>
          </a:xfrm>
          <a:prstGeom prst="round1Rect">
            <a:avLst>
              <a:gd name="adj" fmla="val 16667"/>
            </a:avLst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415239157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bg>
      <p:bgPr>
        <a:noFill/>
        <a:effectLst/>
      </p:bgPr>
    </p:bg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3"/>
          <p:cNvSpPr/>
          <p:nvPr/>
        </p:nvSpPr>
        <p:spPr>
          <a:xfrm>
            <a:off x="9451433" y="-997633"/>
            <a:ext cx="3670800" cy="3670800"/>
          </a:xfrm>
          <a:prstGeom prst="donut">
            <a:avLst>
              <a:gd name="adj" fmla="val 1185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4" name="Google Shape;414;p43"/>
          <p:cNvSpPr/>
          <p:nvPr/>
        </p:nvSpPr>
        <p:spPr>
          <a:xfrm rot="10800000">
            <a:off x="944000" y="533000"/>
            <a:ext cx="10304000" cy="5792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5" name="Google Shape;415;p43"/>
          <p:cNvSpPr txBox="1">
            <a:spLocks noGrp="1"/>
          </p:cNvSpPr>
          <p:nvPr>
            <p:ph type="title"/>
          </p:nvPr>
        </p:nvSpPr>
        <p:spPr>
          <a:xfrm>
            <a:off x="1797667" y="1376600"/>
            <a:ext cx="4113200" cy="270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16" name="Google Shape;416;p43"/>
          <p:cNvSpPr txBox="1">
            <a:spLocks noGrp="1"/>
          </p:cNvSpPr>
          <p:nvPr>
            <p:ph type="subTitle" idx="1"/>
          </p:nvPr>
        </p:nvSpPr>
        <p:spPr>
          <a:xfrm>
            <a:off x="1797667" y="4085800"/>
            <a:ext cx="4113200" cy="13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17" name="Google Shape;417;p43"/>
          <p:cNvSpPr>
            <a:spLocks noGrp="1"/>
          </p:cNvSpPr>
          <p:nvPr>
            <p:ph type="pic" idx="2"/>
          </p:nvPr>
        </p:nvSpPr>
        <p:spPr>
          <a:xfrm>
            <a:off x="6676000" y="533800"/>
            <a:ext cx="4572000" cy="57912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7368110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bg>
      <p:bgPr>
        <a:solidFill>
          <a:schemeClr val="accent2"/>
        </a:solidFill>
        <a:effectLst/>
      </p:bgPr>
    </p:bg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44"/>
          <p:cNvSpPr/>
          <p:nvPr/>
        </p:nvSpPr>
        <p:spPr>
          <a:xfrm>
            <a:off x="-1181733" y="4218400"/>
            <a:ext cx="3670800" cy="3670800"/>
          </a:xfrm>
          <a:prstGeom prst="donut">
            <a:avLst>
              <a:gd name="adj" fmla="val 1185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0" name="Google Shape;420;p44"/>
          <p:cNvSpPr>
            <a:spLocks noGrp="1"/>
          </p:cNvSpPr>
          <p:nvPr>
            <p:ph type="pic" idx="2"/>
          </p:nvPr>
        </p:nvSpPr>
        <p:spPr>
          <a:xfrm>
            <a:off x="944000" y="719200"/>
            <a:ext cx="10290000" cy="34992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4"/>
          <p:cNvSpPr txBox="1">
            <a:spLocks noGrp="1"/>
          </p:cNvSpPr>
          <p:nvPr>
            <p:ph type="title"/>
          </p:nvPr>
        </p:nvSpPr>
        <p:spPr>
          <a:xfrm>
            <a:off x="1521200" y="4441000"/>
            <a:ext cx="34856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22" name="Google Shape;422;p44"/>
          <p:cNvSpPr txBox="1">
            <a:spLocks noGrp="1"/>
          </p:cNvSpPr>
          <p:nvPr>
            <p:ph type="subTitle" idx="1"/>
          </p:nvPr>
        </p:nvSpPr>
        <p:spPr>
          <a:xfrm>
            <a:off x="5278800" y="4625600"/>
            <a:ext cx="53920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00132153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5"/>
          <p:cNvSpPr txBox="1">
            <a:spLocks noGrp="1"/>
          </p:cNvSpPr>
          <p:nvPr>
            <p:ph type="title"/>
          </p:nvPr>
        </p:nvSpPr>
        <p:spPr>
          <a:xfrm>
            <a:off x="5268864" y="2669633"/>
            <a:ext cx="51376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25" name="Google Shape;425;p45"/>
          <p:cNvSpPr txBox="1">
            <a:spLocks noGrp="1"/>
          </p:cNvSpPr>
          <p:nvPr>
            <p:ph type="subTitle" idx="1"/>
          </p:nvPr>
        </p:nvSpPr>
        <p:spPr>
          <a:xfrm>
            <a:off x="5268864" y="4147233"/>
            <a:ext cx="5137600" cy="110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26" name="Google Shape;426;p45"/>
          <p:cNvSpPr/>
          <p:nvPr/>
        </p:nvSpPr>
        <p:spPr>
          <a:xfrm>
            <a:off x="-817733" y="4722400"/>
            <a:ext cx="2832800" cy="2832800"/>
          </a:xfrm>
          <a:prstGeom prst="donut">
            <a:avLst>
              <a:gd name="adj" fmla="val 10926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7" name="Google Shape;427;p45"/>
          <p:cNvSpPr>
            <a:spLocks noGrp="1"/>
          </p:cNvSpPr>
          <p:nvPr>
            <p:ph type="pic" idx="2"/>
          </p:nvPr>
        </p:nvSpPr>
        <p:spPr>
          <a:xfrm>
            <a:off x="1041400" y="718800"/>
            <a:ext cx="3986800" cy="53644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82248946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bg>
      <p:bgPr>
        <a:solidFill>
          <a:schemeClr val="accent2"/>
        </a:solidFill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46"/>
          <p:cNvSpPr/>
          <p:nvPr/>
        </p:nvSpPr>
        <p:spPr>
          <a:xfrm>
            <a:off x="-2471633" y="-2223400"/>
            <a:ext cx="6658800" cy="6658800"/>
          </a:xfrm>
          <a:prstGeom prst="donut">
            <a:avLst>
              <a:gd name="adj" fmla="val 746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0" name="Google Shape;430;p46"/>
          <p:cNvSpPr txBox="1">
            <a:spLocks noGrp="1"/>
          </p:cNvSpPr>
          <p:nvPr>
            <p:ph type="title"/>
          </p:nvPr>
        </p:nvSpPr>
        <p:spPr>
          <a:xfrm>
            <a:off x="1579700" y="2957800"/>
            <a:ext cx="4052800" cy="147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31" name="Google Shape;431;p46"/>
          <p:cNvSpPr txBox="1">
            <a:spLocks noGrp="1"/>
          </p:cNvSpPr>
          <p:nvPr>
            <p:ph type="subTitle" idx="1"/>
          </p:nvPr>
        </p:nvSpPr>
        <p:spPr>
          <a:xfrm>
            <a:off x="1579700" y="4435400"/>
            <a:ext cx="4052800" cy="13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32" name="Google Shape;432;p46"/>
          <p:cNvSpPr/>
          <p:nvPr/>
        </p:nvSpPr>
        <p:spPr>
          <a:xfrm>
            <a:off x="10026667" y="4934667"/>
            <a:ext cx="2832800" cy="2832800"/>
          </a:xfrm>
          <a:prstGeom prst="donut">
            <a:avLst>
              <a:gd name="adj" fmla="val 1092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3" name="Google Shape;433;p46"/>
          <p:cNvSpPr>
            <a:spLocks noGrp="1"/>
          </p:cNvSpPr>
          <p:nvPr>
            <p:ph type="pic" idx="2"/>
          </p:nvPr>
        </p:nvSpPr>
        <p:spPr>
          <a:xfrm>
            <a:off x="5253100" y="397433"/>
            <a:ext cx="6571600" cy="4060000"/>
          </a:xfrm>
          <a:prstGeom prst="rect">
            <a:avLst/>
          </a:prstGeom>
          <a:noFill/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397129257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 number 1">
    <p:bg>
      <p:bgPr>
        <a:solidFill>
          <a:schemeClr val="lt2"/>
        </a:solidFill>
        <a:effectLst/>
      </p:bgPr>
    </p:bg>
    <p:spTree>
      <p:nvGrpSpPr>
        <p:cNvPr id="1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7"/>
          <p:cNvSpPr/>
          <p:nvPr/>
        </p:nvSpPr>
        <p:spPr>
          <a:xfrm flipH="1">
            <a:off x="9349900" y="3757233"/>
            <a:ext cx="5382000" cy="5382000"/>
          </a:xfrm>
          <a:prstGeom prst="blockArc">
            <a:avLst>
              <a:gd name="adj1" fmla="val 15904124"/>
              <a:gd name="adj2" fmla="val 722519"/>
              <a:gd name="adj3" fmla="val 727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6" name="Google Shape;436;p47"/>
          <p:cNvSpPr/>
          <p:nvPr/>
        </p:nvSpPr>
        <p:spPr>
          <a:xfrm flipH="1">
            <a:off x="1465800" y="994000"/>
            <a:ext cx="9260400" cy="3927600"/>
          </a:xfrm>
          <a:prstGeom prst="round1Rect">
            <a:avLst>
              <a:gd name="adj" fmla="val 1666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37" name="Google Shape;437;p47"/>
          <p:cNvSpPr txBox="1">
            <a:spLocks noGrp="1"/>
          </p:cNvSpPr>
          <p:nvPr>
            <p:ph type="title" hasCustomPrompt="1"/>
          </p:nvPr>
        </p:nvSpPr>
        <p:spPr>
          <a:xfrm>
            <a:off x="2730500" y="1652100"/>
            <a:ext cx="6731200" cy="2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38" name="Google Shape;438;p47"/>
          <p:cNvSpPr txBox="1">
            <a:spLocks noGrp="1"/>
          </p:cNvSpPr>
          <p:nvPr>
            <p:ph type="title" idx="2"/>
          </p:nvPr>
        </p:nvSpPr>
        <p:spPr>
          <a:xfrm>
            <a:off x="2184400" y="5212200"/>
            <a:ext cx="7823200" cy="57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24702022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8"/>
          <p:cNvSpPr>
            <a:spLocks noGrp="1"/>
          </p:cNvSpPr>
          <p:nvPr>
            <p:ph type="pic" idx="2"/>
          </p:nvPr>
        </p:nvSpPr>
        <p:spPr>
          <a:xfrm>
            <a:off x="-12700" y="-12700"/>
            <a:ext cx="12204800" cy="6865200"/>
          </a:xfrm>
          <a:prstGeom prst="rect">
            <a:avLst/>
          </a:prstGeom>
          <a:noFill/>
          <a:ln>
            <a:noFill/>
          </a:ln>
        </p:spPr>
      </p:sp>
      <p:sp>
        <p:nvSpPr>
          <p:cNvPr id="441" name="Google Shape;441;p48"/>
          <p:cNvSpPr txBox="1">
            <a:spLocks noGrp="1"/>
          </p:cNvSpPr>
          <p:nvPr>
            <p:ph type="title"/>
          </p:nvPr>
        </p:nvSpPr>
        <p:spPr>
          <a:xfrm>
            <a:off x="951200" y="3922400"/>
            <a:ext cx="3163600" cy="22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3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5125595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 point 1">
    <p:spTree>
      <p:nvGrpSpPr>
        <p:cNvPr id="1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49"/>
          <p:cNvSpPr/>
          <p:nvPr/>
        </p:nvSpPr>
        <p:spPr>
          <a:xfrm>
            <a:off x="5509251" y="3691800"/>
            <a:ext cx="5299600" cy="5299600"/>
          </a:xfrm>
          <a:prstGeom prst="donut">
            <a:avLst>
              <a:gd name="adj" fmla="val 774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4" name="Google Shape;444;p49"/>
          <p:cNvSpPr/>
          <p:nvPr/>
        </p:nvSpPr>
        <p:spPr>
          <a:xfrm>
            <a:off x="-12700" y="-12700"/>
            <a:ext cx="4762400" cy="6870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5" name="Google Shape;445;p49"/>
          <p:cNvSpPr txBox="1">
            <a:spLocks noGrp="1"/>
          </p:cNvSpPr>
          <p:nvPr>
            <p:ph type="title"/>
          </p:nvPr>
        </p:nvSpPr>
        <p:spPr>
          <a:xfrm>
            <a:off x="4162200" y="1469267"/>
            <a:ext cx="6190400" cy="34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9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46" name="Google Shape;446;p49"/>
          <p:cNvSpPr/>
          <p:nvPr/>
        </p:nvSpPr>
        <p:spPr>
          <a:xfrm>
            <a:off x="9816233" y="-964700"/>
            <a:ext cx="3143600" cy="3143600"/>
          </a:xfrm>
          <a:prstGeom prst="donut">
            <a:avLst>
              <a:gd name="adj" fmla="val 1185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47" name="Google Shape;447;p49"/>
          <p:cNvSpPr/>
          <p:nvPr/>
        </p:nvSpPr>
        <p:spPr>
          <a:xfrm>
            <a:off x="11568400" y="1180600"/>
            <a:ext cx="4140000" cy="4090400"/>
          </a:xfrm>
          <a:prstGeom prst="round1Rect">
            <a:avLst>
              <a:gd name="adj" fmla="val 1666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31330692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bg>
      <p:bgPr>
        <a:solidFill>
          <a:schemeClr val="accent2"/>
        </a:solidFill>
        <a:effectLst/>
      </p:bgPr>
    </p:bg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50"/>
          <p:cNvSpPr/>
          <p:nvPr/>
        </p:nvSpPr>
        <p:spPr>
          <a:xfrm rot="7715609">
            <a:off x="-1044504" y="-1416485"/>
            <a:ext cx="3183760" cy="3183760"/>
          </a:xfrm>
          <a:prstGeom prst="blockArc">
            <a:avLst>
              <a:gd name="adj1" fmla="val 11751713"/>
              <a:gd name="adj2" fmla="val 837016"/>
              <a:gd name="adj3" fmla="val 9209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0" name="Google Shape;450;p50"/>
          <p:cNvSpPr/>
          <p:nvPr/>
        </p:nvSpPr>
        <p:spPr>
          <a:xfrm>
            <a:off x="10023400" y="4931533"/>
            <a:ext cx="4177600" cy="4177600"/>
          </a:xfrm>
          <a:prstGeom prst="donut">
            <a:avLst>
              <a:gd name="adj" fmla="val 872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1" name="Google Shape;451;p50"/>
          <p:cNvSpPr/>
          <p:nvPr/>
        </p:nvSpPr>
        <p:spPr>
          <a:xfrm rot="10800000">
            <a:off x="944000" y="533000"/>
            <a:ext cx="10304000" cy="5792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52" name="Google Shape;452;p50"/>
          <p:cNvSpPr txBox="1"/>
          <p:nvPr/>
        </p:nvSpPr>
        <p:spPr>
          <a:xfrm>
            <a:off x="1450300" y="4755900"/>
            <a:ext cx="6612800" cy="93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333" b="1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333" b="1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333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333" b="1">
                <a:solidFill>
                  <a:schemeClr val="accen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333">
              <a:solidFill>
                <a:schemeClr val="accen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3" name="Google Shape;453;p50"/>
          <p:cNvSpPr txBox="1"/>
          <p:nvPr/>
        </p:nvSpPr>
        <p:spPr>
          <a:xfrm>
            <a:off x="1458833" y="1890067"/>
            <a:ext cx="6612800" cy="14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733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54" name="Google Shape;454;p50"/>
          <p:cNvSpPr txBox="1">
            <a:spLocks noGrp="1"/>
          </p:cNvSpPr>
          <p:nvPr>
            <p:ph type="title"/>
          </p:nvPr>
        </p:nvSpPr>
        <p:spPr>
          <a:xfrm>
            <a:off x="1458833" y="745233"/>
            <a:ext cx="9106800" cy="145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400">
                <a:solidFill>
                  <a:schemeClr val="accent1"/>
                </a:solidFill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455" name="Google Shape;455;p50"/>
          <p:cNvSpPr txBox="1">
            <a:spLocks noGrp="1"/>
          </p:cNvSpPr>
          <p:nvPr>
            <p:ph type="subTitle" idx="1"/>
          </p:nvPr>
        </p:nvSpPr>
        <p:spPr>
          <a:xfrm>
            <a:off x="1458833" y="2158533"/>
            <a:ext cx="8573200" cy="18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133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133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133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133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133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133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133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133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133"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456" name="Google Shape;456;p50"/>
          <p:cNvSpPr/>
          <p:nvPr/>
        </p:nvSpPr>
        <p:spPr>
          <a:xfrm rot="-3224087" flipH="1">
            <a:off x="10120981" y="1018705"/>
            <a:ext cx="2274127" cy="2274127"/>
          </a:xfrm>
          <a:prstGeom prst="blockArc">
            <a:avLst>
              <a:gd name="adj1" fmla="val 13003178"/>
              <a:gd name="adj2" fmla="val 2121832"/>
              <a:gd name="adj3" fmla="val 2502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8319667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solidFill>
          <a:schemeClr val="accent2"/>
        </a:solidFill>
        <a:effectLst/>
      </p:bgPr>
    </p:bg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193314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solidFill>
          <a:schemeClr val="accent2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7"/>
          <p:cNvSpPr/>
          <p:nvPr/>
        </p:nvSpPr>
        <p:spPr>
          <a:xfrm rot="10800000">
            <a:off x="944000" y="533000"/>
            <a:ext cx="10304000" cy="5792000"/>
          </a:xfrm>
          <a:prstGeom prst="round1Rect">
            <a:avLst>
              <a:gd name="adj" fmla="val 16667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2869400" y="1595600"/>
            <a:ext cx="6453200" cy="8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40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2869400" y="2457600"/>
            <a:ext cx="6453200" cy="2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52" name="Google Shape;52;p7"/>
          <p:cNvSpPr/>
          <p:nvPr/>
        </p:nvSpPr>
        <p:spPr>
          <a:xfrm>
            <a:off x="-671900" y="-998300"/>
            <a:ext cx="2662400" cy="2662400"/>
          </a:xfrm>
          <a:prstGeom prst="donut">
            <a:avLst>
              <a:gd name="adj" fmla="val 1381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77664490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7102727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p54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427396066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20599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accent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8"/>
          <p:cNvSpPr/>
          <p:nvPr/>
        </p:nvSpPr>
        <p:spPr>
          <a:xfrm rot="10800000">
            <a:off x="944000" y="533000"/>
            <a:ext cx="10304000" cy="5792000"/>
          </a:xfrm>
          <a:prstGeom prst="round1Rect">
            <a:avLst>
              <a:gd name="adj" fmla="val 16667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8"/>
          <p:cNvSpPr/>
          <p:nvPr/>
        </p:nvSpPr>
        <p:spPr>
          <a:xfrm rot="8605101">
            <a:off x="8569024" y="-620280"/>
            <a:ext cx="2273949" cy="2273949"/>
          </a:xfrm>
          <a:prstGeom prst="blockArc">
            <a:avLst>
              <a:gd name="adj1" fmla="val 13003178"/>
              <a:gd name="adj2" fmla="val 2121832"/>
              <a:gd name="adj3" fmla="val 25028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1556600" y="1557667"/>
            <a:ext cx="9078800" cy="348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96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57" name="Google Shape;57;p8"/>
          <p:cNvSpPr/>
          <p:nvPr/>
        </p:nvSpPr>
        <p:spPr>
          <a:xfrm rot="-899996">
            <a:off x="-1737667" y="5281237"/>
            <a:ext cx="3339800" cy="3339800"/>
          </a:xfrm>
          <a:prstGeom prst="blockArc">
            <a:avLst>
              <a:gd name="adj1" fmla="val 17160890"/>
              <a:gd name="adj2" fmla="val 722519"/>
              <a:gd name="adj3" fmla="val 7278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98165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D7B48BCC-ADC5-4065-B32E-3BAE8D126DF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60" name="Google Shape;60;p9"/>
          <p:cNvSpPr txBox="1"/>
          <p:nvPr/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333">
                <a:solidFill>
                  <a:srgbClr val="595959"/>
                </a:solidFill>
              </a:rPr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333">
              <a:solidFill>
                <a:schemeClr val="dk2"/>
              </a:solidFill>
            </a:endParaRPr>
          </a:p>
        </p:txBody>
      </p:sp>
      <p:sp>
        <p:nvSpPr>
          <p:cNvPr id="61" name="Google Shape;61;p9"/>
          <p:cNvSpPr/>
          <p:nvPr/>
        </p:nvSpPr>
        <p:spPr>
          <a:xfrm rot="-900094">
            <a:off x="5064508" y="5824904"/>
            <a:ext cx="2378253" cy="2378640"/>
          </a:xfrm>
          <a:prstGeom prst="blockArc">
            <a:avLst>
              <a:gd name="adj1" fmla="val 12085351"/>
              <a:gd name="adj2" fmla="val 16819483"/>
              <a:gd name="adj3" fmla="val 17550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9"/>
          <p:cNvSpPr/>
          <p:nvPr/>
        </p:nvSpPr>
        <p:spPr>
          <a:xfrm>
            <a:off x="6096000" y="-98567"/>
            <a:ext cx="6096000" cy="707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3" name="Google Shape;63;p9"/>
          <p:cNvSpPr txBox="1"/>
          <p:nvPr/>
        </p:nvSpPr>
        <p:spPr>
          <a:xfrm>
            <a:off x="7064400" y="3422767"/>
            <a:ext cx="4159200" cy="19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9"/>
          <p:cNvSpPr txBox="1"/>
          <p:nvPr/>
        </p:nvSpPr>
        <p:spPr>
          <a:xfrm>
            <a:off x="7064400" y="5399167"/>
            <a:ext cx="4159200" cy="1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27316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9"/>
          <p:cNvSpPr txBox="1"/>
          <p:nvPr/>
        </p:nvSpPr>
        <p:spPr>
          <a:xfrm>
            <a:off x="6944967" y="5399167"/>
            <a:ext cx="4159200" cy="16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6" name="Google Shape;66;p9"/>
          <p:cNvSpPr txBox="1"/>
          <p:nvPr/>
        </p:nvSpPr>
        <p:spPr>
          <a:xfrm>
            <a:off x="7183800" y="4398767"/>
            <a:ext cx="4159200" cy="10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6695033" y="1080000"/>
            <a:ext cx="4732800" cy="514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按一下以編輯母片子標題樣式</a:t>
            </a:r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title"/>
          </p:nvPr>
        </p:nvSpPr>
        <p:spPr>
          <a:xfrm>
            <a:off x="803200" y="1150467"/>
            <a:ext cx="4732800" cy="424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211670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 txBox="1">
            <a:spLocks noGrp="1"/>
          </p:cNvSpPr>
          <p:nvPr>
            <p:ph type="title"/>
          </p:nvPr>
        </p:nvSpPr>
        <p:spPr>
          <a:xfrm>
            <a:off x="5506000" y="5046867"/>
            <a:ext cx="5735200" cy="92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826719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bg>
      <p:bgPr>
        <a:solidFill>
          <a:schemeClr val="accent2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1"/>
          <p:cNvSpPr/>
          <p:nvPr/>
        </p:nvSpPr>
        <p:spPr>
          <a:xfrm rot="4458820">
            <a:off x="-1822251" y="5688428"/>
            <a:ext cx="3183776" cy="3183776"/>
          </a:xfrm>
          <a:prstGeom prst="blockArc">
            <a:avLst>
              <a:gd name="adj1" fmla="val 12020406"/>
              <a:gd name="adj2" fmla="val 16274686"/>
              <a:gd name="adj3" fmla="val 10157"/>
            </a:avLst>
          </a:prstGeom>
          <a:solidFill>
            <a:schemeClr val="accent5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11"/>
          <p:cNvSpPr/>
          <p:nvPr/>
        </p:nvSpPr>
        <p:spPr>
          <a:xfrm rot="10800000">
            <a:off x="3324200" y="1368867"/>
            <a:ext cx="5543600" cy="3558800"/>
          </a:xfrm>
          <a:prstGeom prst="round1Rect">
            <a:avLst>
              <a:gd name="adj" fmla="val 16667"/>
            </a:avLst>
          </a:prstGeom>
          <a:solidFill>
            <a:schemeClr val="accent6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11"/>
          <p:cNvSpPr txBox="1">
            <a:spLocks noGrp="1"/>
          </p:cNvSpPr>
          <p:nvPr>
            <p:ph type="title" hasCustomPrompt="1"/>
          </p:nvPr>
        </p:nvSpPr>
        <p:spPr>
          <a:xfrm>
            <a:off x="3324200" y="1927100"/>
            <a:ext cx="5543600" cy="246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0"/>
              <a:buNone/>
              <a:defRPr sz="1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 idx="2"/>
          </p:nvPr>
        </p:nvSpPr>
        <p:spPr>
          <a:xfrm>
            <a:off x="3324133" y="5111433"/>
            <a:ext cx="5543600" cy="7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2133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r>
              <a:rPr lang="zh-TW" altLang="en-US"/>
              <a:t>按一下以編輯母片標題樣式</a:t>
            </a:r>
            <a:endParaRPr/>
          </a:p>
        </p:txBody>
      </p:sp>
      <p:sp>
        <p:nvSpPr>
          <p:cNvPr id="76" name="Google Shape;76;p11"/>
          <p:cNvSpPr/>
          <p:nvPr/>
        </p:nvSpPr>
        <p:spPr>
          <a:xfrm rot="10800000">
            <a:off x="9580555" y="-2590671"/>
            <a:ext cx="4905600" cy="4905600"/>
          </a:xfrm>
          <a:prstGeom prst="blockArc">
            <a:avLst>
              <a:gd name="adj1" fmla="val 15904124"/>
              <a:gd name="adj2" fmla="val 21548879"/>
              <a:gd name="adj3" fmla="val 9599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199585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Montserrat"/>
              <a:buNone/>
              <a:defRPr sz="30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●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○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Char char="■"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3409702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1" r:id="rId20"/>
    <p:sldLayoutId id="2147483682" r:id="rId21"/>
    <p:sldLayoutId id="2147483683" r:id="rId22"/>
    <p:sldLayoutId id="2147483684" r:id="rId23"/>
    <p:sldLayoutId id="2147483685" r:id="rId24"/>
    <p:sldLayoutId id="2147483686" r:id="rId25"/>
    <p:sldLayoutId id="2147483687" r:id="rId26"/>
    <p:sldLayoutId id="2147483688" r:id="rId27"/>
    <p:sldLayoutId id="2147483689" r:id="rId28"/>
    <p:sldLayoutId id="2147483690" r:id="rId29"/>
    <p:sldLayoutId id="2147483691" r:id="rId30"/>
    <p:sldLayoutId id="2147483692" r:id="rId31"/>
    <p:sldLayoutId id="2147483693" r:id="rId32"/>
    <p:sldLayoutId id="2147483694" r:id="rId33"/>
    <p:sldLayoutId id="2147483695" r:id="rId34"/>
    <p:sldLayoutId id="2147483696" r:id="rId35"/>
    <p:sldLayoutId id="2147483697" r:id="rId36"/>
    <p:sldLayoutId id="2147483698" r:id="rId37"/>
    <p:sldLayoutId id="2147483699" r:id="rId38"/>
    <p:sldLayoutId id="2147483700" r:id="rId39"/>
    <p:sldLayoutId id="2147483701" r:id="rId40"/>
    <p:sldLayoutId id="2147483702" r:id="rId41"/>
    <p:sldLayoutId id="2147483703" r:id="rId42"/>
    <p:sldLayoutId id="2147483704" r:id="rId43"/>
    <p:sldLayoutId id="2147483705" r:id="rId44"/>
    <p:sldLayoutId id="2147483706" r:id="rId45"/>
    <p:sldLayoutId id="2147483707" r:id="rId46"/>
    <p:sldLayoutId id="2147483708" r:id="rId47"/>
    <p:sldLayoutId id="2147483709" r:id="rId48"/>
    <p:sldLayoutId id="2147483710" r:id="rId49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2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60" name="Google Shape;460;p52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868071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2" r:id="rId1"/>
    <p:sldLayoutId id="2147483713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5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66" name="Google Shape;466;p55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7637822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15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64D470-AE6F-4523-AA7E-15C2EE081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yolo</a:t>
            </a:r>
            <a:r>
              <a:rPr lang="zh-TW" alt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練習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9BA31EDE-1F67-4E9D-B0BC-AE154D70FA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2024/12/09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46377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標題 5">
            <a:extLst>
              <a:ext uri="{FF2B5EF4-FFF2-40B4-BE49-F238E27FC236}">
                <a16:creationId xmlns:a16="http://schemas.microsoft.com/office/drawing/2014/main" id="{7F8BC180-1791-4649-BEDC-7F1B7F76A7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596900" indent="-457200" algn="l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自行拍攝包含尺以及</a:t>
            </a:r>
            <a:br>
              <a:rPr lang="en-US" altLang="zh-TW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</a:br>
            <a:r>
              <a:rPr lang="zh-TW" altLang="en-US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其他物件的照片作為訓練資料集</a:t>
            </a:r>
            <a:endParaRPr lang="en-US" altLang="zh-TW" sz="20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596900" indent="-457200" algn="l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依照上課內容，</a:t>
            </a:r>
            <a:br>
              <a:rPr lang="en-US" altLang="zh-TW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</a:br>
            <a:r>
              <a:rPr lang="zh-TW" altLang="en-US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以自定義資料集訓練模型</a:t>
            </a:r>
            <a:endParaRPr lang="en-US" altLang="zh-TW" sz="2000" dirty="0">
              <a:latin typeface="Yu Gothic UI" panose="020B0500000000000000" pitchFamily="34" charset="-128"/>
              <a:ea typeface="Yu Gothic UI" panose="020B0500000000000000" pitchFamily="34" charset="-128"/>
            </a:endParaRPr>
          </a:p>
          <a:p>
            <a:pPr marL="596900" indent="-457200" algn="l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輸入新照片，</a:t>
            </a:r>
            <a:br>
              <a:rPr lang="en-US" altLang="zh-TW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</a:br>
            <a:r>
              <a:rPr lang="zh-TW" altLang="en-US" sz="2000" dirty="0">
                <a:latin typeface="Yu Gothic UI" panose="020B0500000000000000" pitchFamily="34" charset="-128"/>
                <a:ea typeface="Yu Gothic UI" panose="020B0500000000000000" pitchFamily="34" charset="-128"/>
              </a:rPr>
              <a:t>輸出照片中物品位於尺的幾公分處</a:t>
            </a:r>
          </a:p>
        </p:txBody>
      </p:sp>
      <p:sp>
        <p:nvSpPr>
          <p:cNvPr id="5" name="標題 4">
            <a:extLst>
              <a:ext uri="{FF2B5EF4-FFF2-40B4-BE49-F238E27FC236}">
                <a16:creationId xmlns:a16="http://schemas.microsoft.com/office/drawing/2014/main" id="{3CD130A5-C65F-4143-B532-D5BB5FAFF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作業需求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578904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8370B6FD-76F4-42A8-B08E-ED40E5E70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>
                <a:latin typeface="Yu Gothic UI" panose="020B0500000000000000" pitchFamily="34" charset="-128"/>
                <a:ea typeface="Yu Gothic UI" panose="020B0500000000000000" pitchFamily="34" charset="-128"/>
              </a:rPr>
              <a:t>結果範例</a:t>
            </a:r>
          </a:p>
        </p:txBody>
      </p:sp>
      <p:grpSp>
        <p:nvGrpSpPr>
          <p:cNvPr id="23" name="群組 22">
            <a:extLst>
              <a:ext uri="{FF2B5EF4-FFF2-40B4-BE49-F238E27FC236}">
                <a16:creationId xmlns:a16="http://schemas.microsoft.com/office/drawing/2014/main" id="{FEE33CC3-1B4E-4CDC-A81E-8B82B4ED4706}"/>
              </a:ext>
            </a:extLst>
          </p:cNvPr>
          <p:cNvGrpSpPr/>
          <p:nvPr/>
        </p:nvGrpSpPr>
        <p:grpSpPr>
          <a:xfrm>
            <a:off x="858982" y="2505471"/>
            <a:ext cx="11523678" cy="2885848"/>
            <a:chOff x="1297468" y="1787418"/>
            <a:chExt cx="9209167" cy="2306230"/>
          </a:xfrm>
        </p:grpSpPr>
        <p:pic>
          <p:nvPicPr>
            <p:cNvPr id="12" name="圖片 11">
              <a:extLst>
                <a:ext uri="{FF2B5EF4-FFF2-40B4-BE49-F238E27FC236}">
                  <a16:creationId xmlns:a16="http://schemas.microsoft.com/office/drawing/2014/main" id="{52EF7D99-DB7F-452F-B610-13436A0354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7468" y="2187528"/>
              <a:ext cx="3388659" cy="1906120"/>
            </a:xfrm>
            <a:prstGeom prst="rect">
              <a:avLst/>
            </a:prstGeom>
          </p:spPr>
        </p:pic>
        <p:cxnSp>
          <p:nvCxnSpPr>
            <p:cNvPr id="15" name="直線單箭頭接點 14">
              <a:extLst>
                <a:ext uri="{FF2B5EF4-FFF2-40B4-BE49-F238E27FC236}">
                  <a16:creationId xmlns:a16="http://schemas.microsoft.com/office/drawing/2014/main" id="{0E7ECE6B-BFB9-4367-8A57-D803D95DF443}"/>
                </a:ext>
              </a:extLst>
            </p:cNvPr>
            <p:cNvCxnSpPr/>
            <p:nvPr/>
          </p:nvCxnSpPr>
          <p:spPr>
            <a:xfrm>
              <a:off x="4814046" y="2988188"/>
              <a:ext cx="17391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4AC88B53-B762-4563-913D-51A84096D3DA}"/>
                </a:ext>
              </a:extLst>
            </p:cNvPr>
            <p:cNvSpPr txBox="1"/>
            <p:nvPr/>
          </p:nvSpPr>
          <p:spPr>
            <a:xfrm>
              <a:off x="6681118" y="2634245"/>
              <a:ext cx="38255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sz="2000" dirty="0">
                  <a:solidFill>
                    <a:schemeClr val="accent1"/>
                  </a:solidFill>
                  <a:latin typeface="Yu Gothic UI" panose="020B0500000000000000" pitchFamily="34" charset="-128"/>
                  <a:ea typeface="Yu Gothic UI" panose="020B0500000000000000" pitchFamily="34" charset="-128"/>
                </a:rPr>
                <a:t>image01.jpg </a:t>
              </a:r>
              <a:r>
                <a:rPr lang="zh-TW" altLang="en-US" sz="2000" dirty="0">
                  <a:solidFill>
                    <a:schemeClr val="accent1"/>
                  </a:solidFill>
                  <a:latin typeface="Yu Gothic UI" panose="020B0500000000000000" pitchFamily="34" charset="-128"/>
                  <a:ea typeface="Yu Gothic UI" panose="020B0500000000000000" pitchFamily="34" charset="-128"/>
                </a:rPr>
                <a:t>中，</a:t>
              </a:r>
              <a:br>
                <a:rPr lang="en-US" altLang="zh-TW" sz="2000" dirty="0">
                  <a:solidFill>
                    <a:schemeClr val="accent1"/>
                  </a:solidFill>
                  <a:latin typeface="Yu Gothic UI" panose="020B0500000000000000" pitchFamily="34" charset="-128"/>
                  <a:ea typeface="Yu Gothic UI" panose="020B0500000000000000" pitchFamily="34" charset="-128"/>
                </a:rPr>
              </a:br>
              <a:r>
                <a:rPr lang="zh-TW" altLang="en-US" sz="2000" dirty="0">
                  <a:solidFill>
                    <a:schemeClr val="accent1"/>
                  </a:solidFill>
                  <a:latin typeface="Yu Gothic UI" panose="020B0500000000000000" pitchFamily="34" charset="-128"/>
                  <a:ea typeface="Yu Gothic UI" panose="020B0500000000000000" pitchFamily="34" charset="-128"/>
                </a:rPr>
                <a:t>物品位於尺上的 </a:t>
              </a:r>
              <a:r>
                <a:rPr lang="en-US" altLang="zh-TW" sz="2000" dirty="0">
                  <a:solidFill>
                    <a:schemeClr val="accent1"/>
                  </a:solidFill>
                  <a:latin typeface="Yu Gothic UI" panose="020B0500000000000000" pitchFamily="34" charset="-128"/>
                  <a:ea typeface="Yu Gothic UI" panose="020B0500000000000000" pitchFamily="34" charset="-128"/>
                </a:rPr>
                <a:t>20.24 </a:t>
              </a:r>
              <a:r>
                <a:rPr lang="zh-TW" altLang="en-US" sz="2000" dirty="0">
                  <a:solidFill>
                    <a:schemeClr val="accent1"/>
                  </a:solidFill>
                  <a:latin typeface="Yu Gothic UI" panose="020B0500000000000000" pitchFamily="34" charset="-128"/>
                  <a:ea typeface="Yu Gothic UI" panose="020B0500000000000000" pitchFamily="34" charset="-128"/>
                </a:rPr>
                <a:t>公分處</a:t>
              </a:r>
            </a:p>
          </p:txBody>
        </p:sp>
        <p:sp>
          <p:nvSpPr>
            <p:cNvPr id="22" name="文字方塊 21">
              <a:extLst>
                <a:ext uri="{FF2B5EF4-FFF2-40B4-BE49-F238E27FC236}">
                  <a16:creationId xmlns:a16="http://schemas.microsoft.com/office/drawing/2014/main" id="{E7444B03-7AED-45B8-A974-CE3CB4E9002D}"/>
                </a:ext>
              </a:extLst>
            </p:cNvPr>
            <p:cNvSpPr txBox="1"/>
            <p:nvPr/>
          </p:nvSpPr>
          <p:spPr>
            <a:xfrm>
              <a:off x="1449868" y="1787418"/>
              <a:ext cx="174811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sz="2000" dirty="0">
                  <a:solidFill>
                    <a:schemeClr val="accent1"/>
                  </a:solidFill>
                  <a:latin typeface="Yu Gothic UI" panose="020B0500000000000000" pitchFamily="34" charset="-128"/>
                  <a:ea typeface="Yu Gothic UI" panose="020B0500000000000000" pitchFamily="34" charset="-128"/>
                  <a:sym typeface="Montserrat"/>
                </a:rPr>
                <a:t>輸入測試圖片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9175579"/>
      </p:ext>
    </p:extLst>
  </p:cSld>
  <p:clrMapOvr>
    <a:masterClrMapping/>
  </p:clrMapOvr>
</p:sld>
</file>

<file path=ppt/theme/theme1.xml><?xml version="1.0" encoding="utf-8"?>
<a:theme xmlns:a="http://schemas.openxmlformats.org/drawingml/2006/main" name="Livine Meeting XL by Slidesgo">
  <a:themeElements>
    <a:clrScheme name="Simple Light">
      <a:dk1>
        <a:srgbClr val="FFFFFF"/>
      </a:dk1>
      <a:lt1>
        <a:srgbClr val="FFFFFF"/>
      </a:lt1>
      <a:dk2>
        <a:srgbClr val="595959"/>
      </a:dk2>
      <a:lt2>
        <a:srgbClr val="EEEEEE"/>
      </a:lt2>
      <a:accent1>
        <a:srgbClr val="27316F"/>
      </a:accent1>
      <a:accent2>
        <a:srgbClr val="75C4C0"/>
      </a:accent2>
      <a:accent3>
        <a:srgbClr val="FFC800"/>
      </a:accent3>
      <a:accent4>
        <a:srgbClr val="FFFFFF"/>
      </a:accent4>
      <a:accent5>
        <a:srgbClr val="C2C2C2"/>
      </a:accent5>
      <a:accent6>
        <a:srgbClr val="F2F2F2"/>
      </a:accent6>
      <a:hlink>
        <a:srgbClr val="27316F"/>
      </a:hlink>
      <a:folHlink>
        <a:srgbClr val="0097A7"/>
      </a:folHlink>
    </a:clrScheme>
    <a:fontScheme name="自訂 1">
      <a:majorFont>
        <a:latin typeface="Consolas"/>
        <a:ea typeface="芫荽"/>
        <a:cs typeface=""/>
      </a:majorFont>
      <a:minorFont>
        <a:latin typeface="Consolas"/>
        <a:ea typeface="芫荽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Livine Meeting XL by Slidesgo</Template>
  <TotalTime>15</TotalTime>
  <Words>65</Words>
  <Application>Microsoft Office PowerPoint</Application>
  <PresentationFormat>寬螢幕</PresentationFormat>
  <Paragraphs>9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3</vt:i4>
      </vt:variant>
    </vt:vector>
  </HeadingPairs>
  <TitlesOfParts>
    <vt:vector size="12" baseType="lpstr">
      <vt:lpstr>Proxima Nova</vt:lpstr>
      <vt:lpstr>Proxima Nova Semibold</vt:lpstr>
      <vt:lpstr>Yu Gothic UI</vt:lpstr>
      <vt:lpstr>Arial</vt:lpstr>
      <vt:lpstr>Montserrat</vt:lpstr>
      <vt:lpstr>PT Sans</vt:lpstr>
      <vt:lpstr>Livine Meeting XL by Slidesgo</vt:lpstr>
      <vt:lpstr>Slidesgo Final Pages</vt:lpstr>
      <vt:lpstr>1_Slidesgo Final Pages</vt:lpstr>
      <vt:lpstr>yolo練習</vt:lpstr>
      <vt:lpstr>作業需求</vt:lpstr>
      <vt:lpstr>結果範例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yolo練習</dc:title>
  <dc:creator>Tung</dc:creator>
  <cp:lastModifiedBy>Tung</cp:lastModifiedBy>
  <cp:revision>6</cp:revision>
  <dcterms:created xsi:type="dcterms:W3CDTF">2024-12-05T01:54:31Z</dcterms:created>
  <dcterms:modified xsi:type="dcterms:W3CDTF">2024-12-05T02:10:00Z</dcterms:modified>
</cp:coreProperties>
</file>

<file path=docProps/thumbnail.jpeg>
</file>